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ppt)" ContentType="application/vnd.openxmlformats-officedocument.oleObject"/>
  <Default Extension="vml" ContentType="application/vnd.openxmlformats-officedocument.vmlDrawing"/>
  <Default Extension="xls" ContentType="application/vnd.ms-excel"/>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5.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autoCompressPictures="0">
  <p:sldMasterIdLst>
    <p:sldMasterId id="2147483653" r:id="rId1"/>
    <p:sldMasterId id="2147483648" r:id="rId2"/>
    <p:sldMasterId id="2147483673" r:id="rId3"/>
    <p:sldMasterId id="2147483699" r:id="rId4"/>
    <p:sldMasterId id="2147483731" r:id="rId5"/>
    <p:sldMasterId id="2147483743" r:id="rId6"/>
  </p:sldMasterIdLst>
  <p:notesMasterIdLst>
    <p:notesMasterId r:id="rId21"/>
  </p:notesMasterIdLst>
  <p:sldIdLst>
    <p:sldId id="416" r:id="rId7"/>
    <p:sldId id="653" r:id="rId8"/>
    <p:sldId id="702" r:id="rId9"/>
    <p:sldId id="682" r:id="rId10"/>
    <p:sldId id="708" r:id="rId11"/>
    <p:sldId id="474" r:id="rId12"/>
    <p:sldId id="709" r:id="rId13"/>
    <p:sldId id="710" r:id="rId14"/>
    <p:sldId id="721" r:id="rId15"/>
    <p:sldId id="716" r:id="rId16"/>
    <p:sldId id="703" r:id="rId17"/>
    <p:sldId id="704" r:id="rId18"/>
    <p:sldId id="707" r:id="rId19"/>
    <p:sldId id="719" r:id="rId20"/>
  </p:sldIdLst>
  <p:sldSz cx="9144000" cy="6858000" type="screen4x3"/>
  <p:notesSz cx="6761163" cy="9942513"/>
  <p:defaultTextStyle>
    <a:defPPr>
      <a:defRPr lang="en-US"/>
    </a:defPPr>
    <a:lvl1pPr algn="l" rtl="0" fontAlgn="base">
      <a:spcBef>
        <a:spcPct val="0"/>
      </a:spcBef>
      <a:spcAft>
        <a:spcPct val="0"/>
      </a:spcAft>
      <a:defRPr sz="1400" kern="1200">
        <a:solidFill>
          <a:schemeClr val="tx1"/>
        </a:solidFill>
        <a:latin typeface="Arial" charset="0"/>
        <a:ea typeface="宋体" charset="-122"/>
        <a:cs typeface="+mn-cs"/>
      </a:defRPr>
    </a:lvl1pPr>
    <a:lvl2pPr marL="457200" algn="l" rtl="0" fontAlgn="base">
      <a:spcBef>
        <a:spcPct val="0"/>
      </a:spcBef>
      <a:spcAft>
        <a:spcPct val="0"/>
      </a:spcAft>
      <a:defRPr sz="1400" kern="1200">
        <a:solidFill>
          <a:schemeClr val="tx1"/>
        </a:solidFill>
        <a:latin typeface="Arial" charset="0"/>
        <a:ea typeface="宋体" charset="-122"/>
        <a:cs typeface="+mn-cs"/>
      </a:defRPr>
    </a:lvl2pPr>
    <a:lvl3pPr marL="914400" algn="l" rtl="0" fontAlgn="base">
      <a:spcBef>
        <a:spcPct val="0"/>
      </a:spcBef>
      <a:spcAft>
        <a:spcPct val="0"/>
      </a:spcAft>
      <a:defRPr sz="1400" kern="1200">
        <a:solidFill>
          <a:schemeClr val="tx1"/>
        </a:solidFill>
        <a:latin typeface="Arial" charset="0"/>
        <a:ea typeface="宋体" charset="-122"/>
        <a:cs typeface="+mn-cs"/>
      </a:defRPr>
    </a:lvl3pPr>
    <a:lvl4pPr marL="1371600" algn="l" rtl="0" fontAlgn="base">
      <a:spcBef>
        <a:spcPct val="0"/>
      </a:spcBef>
      <a:spcAft>
        <a:spcPct val="0"/>
      </a:spcAft>
      <a:defRPr sz="1400" kern="1200">
        <a:solidFill>
          <a:schemeClr val="tx1"/>
        </a:solidFill>
        <a:latin typeface="Arial" charset="0"/>
        <a:ea typeface="宋体" charset="-122"/>
        <a:cs typeface="+mn-cs"/>
      </a:defRPr>
    </a:lvl4pPr>
    <a:lvl5pPr marL="1828800" algn="l" rtl="0" fontAlgn="base">
      <a:spcBef>
        <a:spcPct val="0"/>
      </a:spcBef>
      <a:spcAft>
        <a:spcPct val="0"/>
      </a:spcAft>
      <a:defRPr sz="1400" kern="1200">
        <a:solidFill>
          <a:schemeClr val="tx1"/>
        </a:solidFill>
        <a:latin typeface="Arial" charset="0"/>
        <a:ea typeface="宋体" charset="-122"/>
        <a:cs typeface="+mn-cs"/>
      </a:defRPr>
    </a:lvl5pPr>
    <a:lvl6pPr marL="2286000" algn="l" defTabSz="914400" rtl="0" eaLnBrk="1" latinLnBrk="0" hangingPunct="1">
      <a:defRPr sz="1400" kern="1200">
        <a:solidFill>
          <a:schemeClr val="tx1"/>
        </a:solidFill>
        <a:latin typeface="Arial" charset="0"/>
        <a:ea typeface="宋体" charset="-122"/>
        <a:cs typeface="+mn-cs"/>
      </a:defRPr>
    </a:lvl6pPr>
    <a:lvl7pPr marL="2743200" algn="l" defTabSz="914400" rtl="0" eaLnBrk="1" latinLnBrk="0" hangingPunct="1">
      <a:defRPr sz="1400" kern="1200">
        <a:solidFill>
          <a:schemeClr val="tx1"/>
        </a:solidFill>
        <a:latin typeface="Arial" charset="0"/>
        <a:ea typeface="宋体" charset="-122"/>
        <a:cs typeface="+mn-cs"/>
      </a:defRPr>
    </a:lvl7pPr>
    <a:lvl8pPr marL="3200400" algn="l" defTabSz="914400" rtl="0" eaLnBrk="1" latinLnBrk="0" hangingPunct="1">
      <a:defRPr sz="1400" kern="1200">
        <a:solidFill>
          <a:schemeClr val="tx1"/>
        </a:solidFill>
        <a:latin typeface="Arial" charset="0"/>
        <a:ea typeface="宋体" charset="-122"/>
        <a:cs typeface="+mn-cs"/>
      </a:defRPr>
    </a:lvl8pPr>
    <a:lvl9pPr marL="3657600" algn="l" defTabSz="914400" rtl="0" eaLnBrk="1" latinLnBrk="0" hangingPunct="1">
      <a:defRPr sz="1400"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5480">
          <p15:clr>
            <a:srgbClr val="A4A3A4"/>
          </p15:clr>
        </p15:guide>
        <p15:guide id="3" pos="55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CC00"/>
    <a:srgbClr val="0000FF"/>
    <a:srgbClr val="FF0000"/>
    <a:srgbClr val="FF9933"/>
    <a:srgbClr val="659B29"/>
    <a:srgbClr val="003366"/>
    <a:srgbClr val="5F9127"/>
    <a:srgbClr val="69A12B"/>
    <a:srgbClr val="83C9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087" autoAdjust="0"/>
    <p:restoredTop sz="86438" autoAdjust="0"/>
  </p:normalViewPr>
  <p:slideViewPr>
    <p:cSldViewPr snapToGrid="0" snapToObjects="1">
      <p:cViewPr>
        <p:scale>
          <a:sx n="98" d="100"/>
          <a:sy n="98" d="100"/>
        </p:scale>
        <p:origin x="2104" y="808"/>
      </p:cViewPr>
      <p:guideLst>
        <p:guide orient="horz" pos="2160"/>
        <p:guide pos="5480"/>
        <p:guide pos="552"/>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20" Type="http://schemas.openxmlformats.org/officeDocument/2006/relationships/slide" Target="slides/slide14.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 Id="rId2" Type="http://schemas.openxmlformats.org/officeDocument/2006/relationships/image" Target="../media/image10.emf"/><Relationship Id="rId3"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 Id="rId2" Type="http://schemas.openxmlformats.org/officeDocument/2006/relationships/image" Target="../media/image1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30525" cy="496888"/>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29050" y="0"/>
            <a:ext cx="2930525" cy="496888"/>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FAEFF85F-BF2D-4CC6-BA85-4C67F9F2D6BB}" type="datetimeFigureOut">
              <a:rPr lang="en-US"/>
              <a:pPr>
                <a:defRPr/>
              </a:pPr>
              <a:t>9/6/22</a:t>
            </a:fld>
            <a:endParaRPr lang="en-US" dirty="0"/>
          </a:p>
        </p:txBody>
      </p:sp>
      <p:sp>
        <p:nvSpPr>
          <p:cNvPr id="4" name="Slide Image Placeholder 3"/>
          <p:cNvSpPr>
            <a:spLocks noGrp="1" noRot="1" noChangeAspect="1"/>
          </p:cNvSpPr>
          <p:nvPr>
            <p:ph type="sldImg" idx="2"/>
          </p:nvPr>
        </p:nvSpPr>
        <p:spPr>
          <a:xfrm>
            <a:off x="895350" y="746125"/>
            <a:ext cx="4970463" cy="372745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76275" y="4722813"/>
            <a:ext cx="5408613" cy="4473575"/>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9444038"/>
            <a:ext cx="2930525" cy="4968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29050" y="9444038"/>
            <a:ext cx="2930525" cy="496887"/>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F852C99A-EA3D-41B2-9255-4234AF15FF3E}" type="slidenum">
              <a:rPr lang="en-US"/>
              <a:pPr>
                <a:defRPr/>
              </a:pPr>
              <a:t>‹#›</a:t>
            </a:fld>
            <a:endParaRPr lang="en-US" dirty="0"/>
          </a:p>
        </p:txBody>
      </p:sp>
    </p:spTree>
    <p:extLst>
      <p:ext uri="{BB962C8B-B14F-4D97-AF65-F5344CB8AC3E}">
        <p14:creationId xmlns:p14="http://schemas.microsoft.com/office/powerpoint/2010/main" val="341368655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mn-lt"/>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mn-lt"/>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mn-lt"/>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mn-lt"/>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noTextEdit="1"/>
          </p:cNvSpPr>
          <p:nvPr>
            <p:ph type="sldImg"/>
          </p:nvPr>
        </p:nvSpPr>
        <p:spPr bwMode="auto">
          <a:noFill/>
          <a:ln>
            <a:solidFill>
              <a:srgbClr val="000000"/>
            </a:solidFill>
            <a:miter lim="800000"/>
            <a:headEnd/>
            <a:tailEnd/>
          </a:ln>
        </p:spPr>
      </p:sp>
      <p:sp>
        <p:nvSpPr>
          <p:cNvPr id="5427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dirty="0" smtClean="0">
              <a:ea typeface="宋体" charset="-122"/>
            </a:endParaRPr>
          </a:p>
        </p:txBody>
      </p:sp>
      <p:sp>
        <p:nvSpPr>
          <p:cNvPr id="4505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D2EDFEE-2C4D-4993-BC2A-FB8BEA185AA9}" type="slidenum">
              <a:rPr lang="en-US" altLang="zh-CN" smtClean="0"/>
              <a:pPr fontAlgn="base">
                <a:spcBef>
                  <a:spcPct val="0"/>
                </a:spcBef>
                <a:spcAft>
                  <a:spcPct val="0"/>
                </a:spcAft>
                <a:defRPr/>
              </a:pPr>
              <a:t>6</a:t>
            </a:fld>
            <a:endParaRPr lang="en-US" altLang="zh-CN" dirty="0" smtClean="0"/>
          </a:p>
        </p:txBody>
      </p:sp>
    </p:spTree>
    <p:extLst>
      <p:ext uri="{BB962C8B-B14F-4D97-AF65-F5344CB8AC3E}">
        <p14:creationId xmlns:p14="http://schemas.microsoft.com/office/powerpoint/2010/main" val="1623308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smtClean="0">
              <a:latin typeface="Helvetica" pitchFamily="34" charset="0"/>
              <a:ea typeface="MS PGothic" pitchFamily="34" charset="-128"/>
            </a:endParaRPr>
          </a:p>
        </p:txBody>
      </p:sp>
    </p:spTree>
    <p:extLst>
      <p:ext uri="{BB962C8B-B14F-4D97-AF65-F5344CB8AC3E}">
        <p14:creationId xmlns:p14="http://schemas.microsoft.com/office/powerpoint/2010/main" val="1148617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600200"/>
            <a:ext cx="2057400" cy="45259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60198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4"/>
          <p:cNvSpPr>
            <a:spLocks noGrp="1"/>
          </p:cNvSpPr>
          <p:nvPr>
            <p:ph type="ftr" sz="quarter" idx="10"/>
          </p:nvPr>
        </p:nvSpPr>
        <p:spPr/>
        <p:txBody>
          <a:bodyPr/>
          <a:lstStyle>
            <a:lvl1pPr>
              <a:defRPr/>
            </a:lvl1pPr>
          </a:lstStyle>
          <a:p>
            <a:pPr>
              <a:defRPr/>
            </a:pPr>
            <a:r>
              <a:rPr lang="en-US" altLang="zh-CN"/>
              <a:t>Event or Business Segment</a:t>
            </a:r>
          </a:p>
        </p:txBody>
      </p:sp>
      <p:sp>
        <p:nvSpPr>
          <p:cNvPr id="5" name="Slide Number Placeholder 5"/>
          <p:cNvSpPr>
            <a:spLocks noGrp="1"/>
          </p:cNvSpPr>
          <p:nvPr>
            <p:ph type="sldNum" sz="quarter" idx="11"/>
          </p:nvPr>
        </p:nvSpPr>
        <p:spPr/>
        <p:txBody>
          <a:bodyPr/>
          <a:lstStyle>
            <a:lvl1pPr>
              <a:defRPr/>
            </a:lvl1pPr>
          </a:lstStyle>
          <a:p>
            <a:pPr>
              <a:defRPr/>
            </a:pPr>
            <a:fld id="{115B8B32-6A81-4EBE-B512-7D455B4DECFD}" type="slidenum">
              <a:rPr lang="en-US" altLang="zh-CN"/>
              <a:pPr>
                <a:defRPr/>
              </a:pPr>
              <a:t>‹#›</a:t>
            </a:fld>
            <a:endParaRPr lang="en-US" altLang="zh-CN"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20040" y="178812"/>
            <a:ext cx="8503920" cy="584775"/>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320040" y="886120"/>
            <a:ext cx="4175760" cy="5240043"/>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886120"/>
            <a:ext cx="4175760" cy="5240043"/>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0"/>
          </p:nvPr>
        </p:nvSpPr>
        <p:spPr/>
        <p:txBody>
          <a:bodyPr/>
          <a:lstStyle>
            <a:lvl1pPr>
              <a:defRPr/>
            </a:lvl1pPr>
          </a:lstStyle>
          <a:p>
            <a:pPr>
              <a:defRPr/>
            </a:pPr>
            <a:r>
              <a:rPr lang="en-US" altLang="zh-CN"/>
              <a:t>Event or Business Segment</a:t>
            </a:r>
          </a:p>
        </p:txBody>
      </p:sp>
      <p:sp>
        <p:nvSpPr>
          <p:cNvPr id="6" name="Slide Number Placeholder 5"/>
          <p:cNvSpPr>
            <a:spLocks noGrp="1"/>
          </p:cNvSpPr>
          <p:nvPr>
            <p:ph type="sldNum" sz="quarter" idx="11"/>
          </p:nvPr>
        </p:nvSpPr>
        <p:spPr/>
        <p:txBody>
          <a:bodyPr/>
          <a:lstStyle>
            <a:lvl1pPr>
              <a:defRPr/>
            </a:lvl1pPr>
          </a:lstStyle>
          <a:p>
            <a:pPr>
              <a:defRPr/>
            </a:pPr>
            <a:fld id="{E5DC2F9F-4F90-4FD1-8A2A-42489B39904B}" type="slidenum">
              <a:rPr lang="en-US" altLang="zh-CN"/>
              <a:pPr>
                <a:defRPr/>
              </a:pPr>
              <a:t>‹#›</a:t>
            </a:fld>
            <a:endParaRPr lang="en-US" altLang="zh-CN"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4"/>
          <p:cNvSpPr>
            <a:spLocks noGrp="1"/>
          </p:cNvSpPr>
          <p:nvPr>
            <p:ph type="ftr" sz="quarter" idx="10"/>
          </p:nvPr>
        </p:nvSpPr>
        <p:spPr/>
        <p:txBody>
          <a:bodyPr/>
          <a:lstStyle>
            <a:lvl1pPr>
              <a:defRPr/>
            </a:lvl1pPr>
          </a:lstStyle>
          <a:p>
            <a:pPr>
              <a:defRPr/>
            </a:pPr>
            <a:r>
              <a:rPr lang="en-US" altLang="zh-CN"/>
              <a:t>Event or Business Segment</a:t>
            </a:r>
          </a:p>
        </p:txBody>
      </p:sp>
      <p:sp>
        <p:nvSpPr>
          <p:cNvPr id="4" name="Slide Number Placeholder 5"/>
          <p:cNvSpPr>
            <a:spLocks noGrp="1"/>
          </p:cNvSpPr>
          <p:nvPr>
            <p:ph type="sldNum" sz="quarter" idx="11"/>
          </p:nvPr>
        </p:nvSpPr>
        <p:spPr/>
        <p:txBody>
          <a:bodyPr/>
          <a:lstStyle>
            <a:lvl1pPr>
              <a:defRPr/>
            </a:lvl1pPr>
          </a:lstStyle>
          <a:p>
            <a:pPr>
              <a:defRPr/>
            </a:pPr>
            <a:fld id="{3EEB994C-6BD6-4E34-A9DE-BF665E32ED5D}" type="slidenum">
              <a:rPr lang="en-US" altLang="zh-CN"/>
              <a:pPr>
                <a:defRPr/>
              </a:pPr>
              <a:t>‹#›</a:t>
            </a:fld>
            <a:endParaRPr lang="en-US" altLang="zh-CN"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r>
              <a:rPr lang="en-US" altLang="zh-CN"/>
              <a:t>Event or Business Segment</a:t>
            </a:r>
          </a:p>
        </p:txBody>
      </p:sp>
      <p:sp>
        <p:nvSpPr>
          <p:cNvPr id="3" name="Slide Number Placeholder 5"/>
          <p:cNvSpPr>
            <a:spLocks noGrp="1"/>
          </p:cNvSpPr>
          <p:nvPr>
            <p:ph type="sldNum" sz="quarter" idx="11"/>
          </p:nvPr>
        </p:nvSpPr>
        <p:spPr/>
        <p:txBody>
          <a:bodyPr/>
          <a:lstStyle>
            <a:lvl1pPr>
              <a:defRPr/>
            </a:lvl1pPr>
          </a:lstStyle>
          <a:p>
            <a:pPr>
              <a:defRPr/>
            </a:pPr>
            <a:fld id="{10877A36-90D6-4BCB-A04A-62B08097422B}" type="slidenum">
              <a:rPr lang="en-US" altLang="zh-CN"/>
              <a:pPr>
                <a:defRPr/>
              </a:pPr>
              <a:t>‹#›</a:t>
            </a:fld>
            <a:endParaRPr lang="en-US" altLang="zh-CN"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pic>
        <p:nvPicPr>
          <p:cNvPr id="2" name="Picture 35"/>
          <p:cNvPicPr>
            <a:picLocks noChangeAspect="1" noChangeArrowheads="1"/>
          </p:cNvPicPr>
          <p:nvPr userDrawn="1"/>
        </p:nvPicPr>
        <p:blipFill>
          <a:blip r:embed="rId2"/>
          <a:srcRect/>
          <a:stretch>
            <a:fillRect/>
          </a:stretch>
        </p:blipFill>
        <p:spPr bwMode="auto">
          <a:xfrm>
            <a:off x="768350" y="1187450"/>
            <a:ext cx="7693025" cy="3811588"/>
          </a:xfrm>
          <a:prstGeom prst="rect">
            <a:avLst/>
          </a:prstGeom>
          <a:noFill/>
          <a:ln w="9525">
            <a:noFill/>
            <a:miter lim="800000"/>
            <a:headEnd/>
            <a:tailEnd/>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04900" y="268288"/>
            <a:ext cx="7623175" cy="5842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6775" y="1093788"/>
            <a:ext cx="3790950" cy="496093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10125" y="1093788"/>
            <a:ext cx="3790950" cy="496093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Footer Placeholder 4"/>
          <p:cNvSpPr>
            <a:spLocks noGrp="1"/>
          </p:cNvSpPr>
          <p:nvPr>
            <p:ph type="ftr" sz="quarter" idx="10"/>
          </p:nvPr>
        </p:nvSpPr>
        <p:spPr/>
        <p:txBody>
          <a:bodyPr/>
          <a:lstStyle>
            <a:lvl1pPr>
              <a:defRPr/>
            </a:lvl1pPr>
          </a:lstStyle>
          <a:p>
            <a:pPr>
              <a:defRPr/>
            </a:pPr>
            <a:r>
              <a:rPr lang="en-US" altLang="zh-CN"/>
              <a:t>Event or Business Segment</a:t>
            </a:r>
          </a:p>
        </p:txBody>
      </p:sp>
      <p:sp>
        <p:nvSpPr>
          <p:cNvPr id="6" name="Slide Number Placeholder 5"/>
          <p:cNvSpPr>
            <a:spLocks noGrp="1"/>
          </p:cNvSpPr>
          <p:nvPr>
            <p:ph type="sldNum" sz="quarter" idx="11"/>
          </p:nvPr>
        </p:nvSpPr>
        <p:spPr/>
        <p:txBody>
          <a:bodyPr/>
          <a:lstStyle>
            <a:lvl1pPr>
              <a:defRPr/>
            </a:lvl1pPr>
          </a:lstStyle>
          <a:p>
            <a:pPr>
              <a:defRPr/>
            </a:pPr>
            <a:fld id="{00AB6C10-C59E-448B-A08B-28CC8101A677}" type="slidenum">
              <a:rPr lang="en-US" altLang="zh-CN"/>
              <a:pPr>
                <a:defRPr/>
              </a:pPr>
              <a:t>‹#›</a:t>
            </a:fld>
            <a:endParaRPr lang="en-US" altLang="zh-CN"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66775" y="268288"/>
            <a:ext cx="7861300" cy="578643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Footer Placeholder 4"/>
          <p:cNvSpPr>
            <a:spLocks noGrp="1"/>
          </p:cNvSpPr>
          <p:nvPr>
            <p:ph type="ftr" sz="quarter" idx="10"/>
          </p:nvPr>
        </p:nvSpPr>
        <p:spPr/>
        <p:txBody>
          <a:bodyPr/>
          <a:lstStyle>
            <a:lvl1pPr>
              <a:defRPr/>
            </a:lvl1pPr>
          </a:lstStyle>
          <a:p>
            <a:pPr>
              <a:defRPr/>
            </a:pPr>
            <a:r>
              <a:rPr lang="en-US" altLang="zh-CN"/>
              <a:t>Event or Business Segment</a:t>
            </a:r>
          </a:p>
        </p:txBody>
      </p:sp>
      <p:sp>
        <p:nvSpPr>
          <p:cNvPr id="4" name="Slide Number Placeholder 5"/>
          <p:cNvSpPr>
            <a:spLocks noGrp="1"/>
          </p:cNvSpPr>
          <p:nvPr>
            <p:ph type="sldNum" sz="quarter" idx="11"/>
          </p:nvPr>
        </p:nvSpPr>
        <p:spPr/>
        <p:txBody>
          <a:bodyPr/>
          <a:lstStyle>
            <a:lvl1pPr>
              <a:defRPr/>
            </a:lvl1pPr>
          </a:lstStyle>
          <a:p>
            <a:pPr>
              <a:defRPr/>
            </a:pPr>
            <a:fld id="{E5E64277-2F7A-4379-8AA1-199CBAB84C57}" type="slidenum">
              <a:rPr lang="en-US" altLang="zh-CN"/>
              <a:pPr>
                <a:defRPr/>
              </a:pPr>
              <a:t>‹#›</a:t>
            </a:fld>
            <a:endParaRPr lang="en-US" altLang="zh-CN"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4"/>
          <p:cNvSpPr>
            <a:spLocks noGrp="1"/>
          </p:cNvSpPr>
          <p:nvPr>
            <p:ph type="ftr" sz="quarter" idx="10"/>
          </p:nvPr>
        </p:nvSpPr>
        <p:spPr/>
        <p:txBody>
          <a:bodyPr/>
          <a:lstStyle>
            <a:lvl1pPr>
              <a:defRPr/>
            </a:lvl1pPr>
          </a:lstStyle>
          <a:p>
            <a:pPr>
              <a:defRPr/>
            </a:pPr>
            <a:r>
              <a:rPr lang="en-US" altLang="zh-CN"/>
              <a:t>Event or Business Segment</a:t>
            </a:r>
          </a:p>
        </p:txBody>
      </p:sp>
      <p:sp>
        <p:nvSpPr>
          <p:cNvPr id="5" name="Slide Number Placeholder 5"/>
          <p:cNvSpPr>
            <a:spLocks noGrp="1"/>
          </p:cNvSpPr>
          <p:nvPr>
            <p:ph type="sldNum" sz="quarter" idx="11"/>
          </p:nvPr>
        </p:nvSpPr>
        <p:spPr/>
        <p:txBody>
          <a:bodyPr/>
          <a:lstStyle>
            <a:lvl1pPr>
              <a:defRPr/>
            </a:lvl1pPr>
          </a:lstStyle>
          <a:p>
            <a:pPr>
              <a:defRPr/>
            </a:pPr>
            <a:fld id="{0C38D20D-6950-4978-8486-4ACD339C5525}"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20040" y="178812"/>
            <a:ext cx="8503920" cy="584775"/>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320040" y="886120"/>
            <a:ext cx="4175760" cy="5240043"/>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886120"/>
            <a:ext cx="4175760" cy="5240043"/>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0"/>
          </p:nvPr>
        </p:nvSpPr>
        <p:spPr/>
        <p:txBody>
          <a:bodyPr/>
          <a:lstStyle>
            <a:lvl1pPr>
              <a:defRPr/>
            </a:lvl1pPr>
          </a:lstStyle>
          <a:p>
            <a:pPr>
              <a:defRPr/>
            </a:pPr>
            <a:r>
              <a:rPr lang="en-US" altLang="zh-CN"/>
              <a:t>Event or Business Segment</a:t>
            </a:r>
          </a:p>
        </p:txBody>
      </p:sp>
      <p:sp>
        <p:nvSpPr>
          <p:cNvPr id="6" name="Slide Number Placeholder 5"/>
          <p:cNvSpPr>
            <a:spLocks noGrp="1"/>
          </p:cNvSpPr>
          <p:nvPr>
            <p:ph type="sldNum" sz="quarter" idx="11"/>
          </p:nvPr>
        </p:nvSpPr>
        <p:spPr/>
        <p:txBody>
          <a:bodyPr/>
          <a:lstStyle>
            <a:lvl1pPr>
              <a:defRPr/>
            </a:lvl1pPr>
          </a:lstStyle>
          <a:p>
            <a:pPr>
              <a:defRPr/>
            </a:pPr>
            <a:fld id="{DC2F4BB7-4852-45DB-9420-FC6A9CE46560}" type="slidenum">
              <a:rPr lang="en-US" altLang="zh-CN"/>
              <a:pPr>
                <a:defRPr/>
              </a:pPr>
              <a:t>‹#›</a:t>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4"/>
          <p:cNvSpPr>
            <a:spLocks noGrp="1"/>
          </p:cNvSpPr>
          <p:nvPr>
            <p:ph type="ftr" sz="quarter" idx="10"/>
          </p:nvPr>
        </p:nvSpPr>
        <p:spPr/>
        <p:txBody>
          <a:bodyPr/>
          <a:lstStyle>
            <a:lvl1pPr>
              <a:defRPr/>
            </a:lvl1pPr>
          </a:lstStyle>
          <a:p>
            <a:pPr>
              <a:defRPr/>
            </a:pPr>
            <a:r>
              <a:rPr lang="en-US" altLang="zh-CN"/>
              <a:t>Event or Business Segment</a:t>
            </a:r>
          </a:p>
        </p:txBody>
      </p:sp>
      <p:sp>
        <p:nvSpPr>
          <p:cNvPr id="4" name="Slide Number Placeholder 5"/>
          <p:cNvSpPr>
            <a:spLocks noGrp="1"/>
          </p:cNvSpPr>
          <p:nvPr>
            <p:ph type="sldNum" sz="quarter" idx="11"/>
          </p:nvPr>
        </p:nvSpPr>
        <p:spPr/>
        <p:txBody>
          <a:bodyPr/>
          <a:lstStyle>
            <a:lvl1pPr>
              <a:defRPr/>
            </a:lvl1pPr>
          </a:lstStyle>
          <a:p>
            <a:pPr>
              <a:defRPr/>
            </a:pPr>
            <a:fld id="{355FDD37-5B01-4E19-9AFB-87C9948EF133}" type="slidenum">
              <a:rPr lang="en-US" altLang="zh-CN"/>
              <a:pPr>
                <a:defRPr/>
              </a:pPr>
              <a:t>‹#›</a:t>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r>
              <a:rPr lang="en-US" altLang="zh-CN"/>
              <a:t>Event or Business Segment</a:t>
            </a:r>
          </a:p>
        </p:txBody>
      </p:sp>
      <p:sp>
        <p:nvSpPr>
          <p:cNvPr id="3" name="Slide Number Placeholder 5"/>
          <p:cNvSpPr>
            <a:spLocks noGrp="1"/>
          </p:cNvSpPr>
          <p:nvPr>
            <p:ph type="sldNum" sz="quarter" idx="11"/>
          </p:nvPr>
        </p:nvSpPr>
        <p:spPr/>
        <p:txBody>
          <a:bodyPr/>
          <a:lstStyle>
            <a:lvl1pPr>
              <a:defRPr/>
            </a:lvl1pPr>
          </a:lstStyle>
          <a:p>
            <a:pPr>
              <a:defRPr/>
            </a:pPr>
            <a:fld id="{EC355D8F-A2C3-4329-AD43-A1C67FCFA9FC}" type="slidenum">
              <a:rPr lang="en-US" altLang="zh-CN"/>
              <a:pPr>
                <a:defRPr/>
              </a:pPr>
              <a:t>‹#›</a:t>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pic>
        <p:nvPicPr>
          <p:cNvPr id="2" name="Picture 40" descr="未命名"/>
          <p:cNvPicPr>
            <a:picLocks noChangeAspect="1" noChangeArrowheads="1"/>
          </p:cNvPicPr>
          <p:nvPr userDrawn="1"/>
        </p:nvPicPr>
        <p:blipFill>
          <a:blip r:embed="rId2"/>
          <a:srcRect/>
          <a:stretch>
            <a:fillRect/>
          </a:stretch>
        </p:blipFill>
        <p:spPr bwMode="auto">
          <a:xfrm>
            <a:off x="1166813" y="862013"/>
            <a:ext cx="6810375" cy="5133975"/>
          </a:xfrm>
          <a:prstGeom prst="rect">
            <a:avLst/>
          </a:prstGeom>
          <a:noFill/>
          <a:ln w="9525">
            <a:noFill/>
            <a:miter lim="800000"/>
            <a:headEnd/>
            <a:tailEnd/>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4"/>
          <p:cNvSpPr>
            <a:spLocks noGrp="1"/>
          </p:cNvSpPr>
          <p:nvPr>
            <p:ph type="ftr" sz="quarter" idx="10"/>
          </p:nvPr>
        </p:nvSpPr>
        <p:spPr/>
        <p:txBody>
          <a:bodyPr/>
          <a:lstStyle>
            <a:lvl1pPr>
              <a:defRPr/>
            </a:lvl1pPr>
          </a:lstStyle>
          <a:p>
            <a:pPr>
              <a:defRPr/>
            </a:pPr>
            <a:r>
              <a:rPr lang="en-US" altLang="zh-CN"/>
              <a:t>Event or Business Segment</a:t>
            </a:r>
          </a:p>
        </p:txBody>
      </p:sp>
      <p:sp>
        <p:nvSpPr>
          <p:cNvPr id="5" name="Slide Number Placeholder 5"/>
          <p:cNvSpPr>
            <a:spLocks noGrp="1"/>
          </p:cNvSpPr>
          <p:nvPr>
            <p:ph type="sldNum" sz="quarter" idx="11"/>
          </p:nvPr>
        </p:nvSpPr>
        <p:spPr/>
        <p:txBody>
          <a:bodyPr/>
          <a:lstStyle>
            <a:lvl1pPr>
              <a:defRPr/>
            </a:lvl1pPr>
          </a:lstStyle>
          <a:p>
            <a:pPr>
              <a:defRPr/>
            </a:pPr>
            <a:fld id="{7402C9EF-7433-4211-925B-F6B9FDF7F495}" type="slidenum">
              <a:rPr lang="en-US" altLang="zh-CN"/>
              <a:pPr>
                <a:defRPr/>
              </a:pPr>
              <a:t>‹#›</a:t>
            </a:fld>
            <a:endParaRPr lang="en-US" altLang="zh-C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20040" y="178812"/>
            <a:ext cx="8503920" cy="584775"/>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320040" y="886120"/>
            <a:ext cx="4175760" cy="5240043"/>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886120"/>
            <a:ext cx="4175760" cy="5240043"/>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0"/>
          </p:nvPr>
        </p:nvSpPr>
        <p:spPr/>
        <p:txBody>
          <a:bodyPr/>
          <a:lstStyle>
            <a:lvl1pPr>
              <a:defRPr/>
            </a:lvl1pPr>
          </a:lstStyle>
          <a:p>
            <a:pPr>
              <a:defRPr/>
            </a:pPr>
            <a:r>
              <a:rPr lang="en-US" altLang="zh-CN"/>
              <a:t>Event or Business Segment</a:t>
            </a:r>
          </a:p>
        </p:txBody>
      </p:sp>
      <p:sp>
        <p:nvSpPr>
          <p:cNvPr id="6" name="Slide Number Placeholder 5"/>
          <p:cNvSpPr>
            <a:spLocks noGrp="1"/>
          </p:cNvSpPr>
          <p:nvPr>
            <p:ph type="sldNum" sz="quarter" idx="11"/>
          </p:nvPr>
        </p:nvSpPr>
        <p:spPr/>
        <p:txBody>
          <a:bodyPr/>
          <a:lstStyle>
            <a:lvl1pPr>
              <a:defRPr/>
            </a:lvl1pPr>
          </a:lstStyle>
          <a:p>
            <a:pPr>
              <a:defRPr/>
            </a:pPr>
            <a:fld id="{F95F0A60-E427-4030-A24D-1815155CCFA6}" type="slidenum">
              <a:rPr lang="en-US" altLang="zh-CN"/>
              <a:pPr>
                <a:defRPr/>
              </a:pPr>
              <a:t>‹#›</a:t>
            </a:fld>
            <a:endParaRPr lang="en-US" altLang="zh-C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4"/>
          <p:cNvSpPr>
            <a:spLocks noGrp="1"/>
          </p:cNvSpPr>
          <p:nvPr>
            <p:ph type="ftr" sz="quarter" idx="10"/>
          </p:nvPr>
        </p:nvSpPr>
        <p:spPr/>
        <p:txBody>
          <a:bodyPr/>
          <a:lstStyle>
            <a:lvl1pPr>
              <a:defRPr/>
            </a:lvl1pPr>
          </a:lstStyle>
          <a:p>
            <a:pPr>
              <a:defRPr/>
            </a:pPr>
            <a:r>
              <a:rPr lang="en-US" altLang="zh-CN"/>
              <a:t>Event or Business Segment</a:t>
            </a:r>
          </a:p>
        </p:txBody>
      </p:sp>
      <p:sp>
        <p:nvSpPr>
          <p:cNvPr id="4" name="Slide Number Placeholder 5"/>
          <p:cNvSpPr>
            <a:spLocks noGrp="1"/>
          </p:cNvSpPr>
          <p:nvPr>
            <p:ph type="sldNum" sz="quarter" idx="11"/>
          </p:nvPr>
        </p:nvSpPr>
        <p:spPr/>
        <p:txBody>
          <a:bodyPr/>
          <a:lstStyle>
            <a:lvl1pPr>
              <a:defRPr/>
            </a:lvl1pPr>
          </a:lstStyle>
          <a:p>
            <a:pPr>
              <a:defRPr/>
            </a:pPr>
            <a:fld id="{7C90E84E-16B9-44FB-840E-94807E517187}" type="slidenum">
              <a:rPr lang="en-US" altLang="zh-CN"/>
              <a:pPr>
                <a:defRPr/>
              </a:pPr>
              <a:t>‹#›</a:t>
            </a:fld>
            <a:endParaRPr lang="en-US" altLang="zh-C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r>
              <a:rPr lang="en-US" altLang="zh-CN"/>
              <a:t>Event or Business Segment</a:t>
            </a:r>
          </a:p>
        </p:txBody>
      </p:sp>
      <p:sp>
        <p:nvSpPr>
          <p:cNvPr id="3" name="Slide Number Placeholder 5"/>
          <p:cNvSpPr>
            <a:spLocks noGrp="1"/>
          </p:cNvSpPr>
          <p:nvPr>
            <p:ph type="sldNum" sz="quarter" idx="11"/>
          </p:nvPr>
        </p:nvSpPr>
        <p:spPr/>
        <p:txBody>
          <a:bodyPr/>
          <a:lstStyle>
            <a:lvl1pPr>
              <a:defRPr/>
            </a:lvl1pPr>
          </a:lstStyle>
          <a:p>
            <a:pPr>
              <a:defRPr/>
            </a:pPr>
            <a:fld id="{0C37A216-CA64-4BB2-B8CA-5EE6BFED02E9}" type="slidenum">
              <a:rPr lang="en-US" altLang="zh-CN"/>
              <a:pPr>
                <a:defRPr/>
              </a:pPr>
              <a:t>‹#›</a:t>
            </a:fld>
            <a:endParaRPr lang="en-US" altLang="zh-C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pic>
        <p:nvPicPr>
          <p:cNvPr id="2" name="Picture 35"/>
          <p:cNvPicPr>
            <a:picLocks noChangeAspect="1" noChangeArrowheads="1"/>
          </p:cNvPicPr>
          <p:nvPr userDrawn="1"/>
        </p:nvPicPr>
        <p:blipFill>
          <a:blip r:embed="rId2"/>
          <a:srcRect/>
          <a:stretch>
            <a:fillRect/>
          </a:stretch>
        </p:blipFill>
        <p:spPr bwMode="auto">
          <a:xfrm>
            <a:off x="768350" y="1187450"/>
            <a:ext cx="7693025" cy="3811588"/>
          </a:xfrm>
          <a:prstGeom prst="rect">
            <a:avLst/>
          </a:prstGeom>
          <a:noFill/>
          <a:ln w="9525">
            <a:noFill/>
            <a:miter lim="800000"/>
            <a:headEnd/>
            <a:tailEnd/>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1122363"/>
            <a:ext cx="6858000" cy="2387600"/>
          </a:xfrm>
        </p:spPr>
        <p:txBody>
          <a:bodyPr anchor="b"/>
          <a:lstStyle>
            <a:lvl1pPr algn="ctr">
              <a:defRPr sz="4500"/>
            </a:lvl1pPr>
          </a:lstStyle>
          <a:p>
            <a:r>
              <a:rPr kumimoji="1" lang="zh-TW" altLang="en-US" smtClean="0"/>
              <a:t>按一下以編輯母片標題樣式</a:t>
            </a:r>
            <a:endParaRPr kumimoji="1" lang="zh-TW" altLang="en-US"/>
          </a:p>
        </p:txBody>
      </p:sp>
      <p:sp>
        <p:nvSpPr>
          <p:cNvPr id="3" name="副標題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zh-TW" altLang="en-US" smtClean="0"/>
              <a:t>按一下以編輯母片副標題樣式</a:t>
            </a:r>
            <a:endParaRPr kumimoji="1" lang="zh-TW" altLang="en-US"/>
          </a:p>
        </p:txBody>
      </p:sp>
      <p:sp>
        <p:nvSpPr>
          <p:cNvPr id="4" name="日期版面配置區 3"/>
          <p:cNvSpPr>
            <a:spLocks noGrp="1"/>
          </p:cNvSpPr>
          <p:nvPr>
            <p:ph type="dt" sz="half" idx="10"/>
          </p:nvPr>
        </p:nvSpPr>
        <p:spPr/>
        <p:txBody>
          <a:bodyPr/>
          <a:lstStyle/>
          <a:p>
            <a:fld id="{FFE5B536-EDBC-E54E-8897-BBE5DF83F020}" type="datetimeFigureOut">
              <a:rPr kumimoji="1" lang="zh-TW" altLang="en-US" smtClean="0"/>
              <a:t>2022/9/6</a:t>
            </a:fld>
            <a:endParaRPr kumimoji="1" lang="zh-TW" altLang="en-US"/>
          </a:p>
        </p:txBody>
      </p:sp>
      <p:sp>
        <p:nvSpPr>
          <p:cNvPr id="5" name="頁尾版面配置區 4"/>
          <p:cNvSpPr>
            <a:spLocks noGrp="1"/>
          </p:cNvSpPr>
          <p:nvPr>
            <p:ph type="ftr" sz="quarter" idx="11"/>
          </p:nvPr>
        </p:nvSpPr>
        <p:spPr/>
        <p:txBody>
          <a:bodyPr/>
          <a:lstStyle/>
          <a:p>
            <a:pPr>
              <a:defRPr/>
            </a:pPr>
            <a:endParaRPr lang="en-US" altLang="zh-CN"/>
          </a:p>
        </p:txBody>
      </p:sp>
      <p:sp>
        <p:nvSpPr>
          <p:cNvPr id="6" name="投影片編號版面配置區 5"/>
          <p:cNvSpPr>
            <a:spLocks noGrp="1"/>
          </p:cNvSpPr>
          <p:nvPr>
            <p:ph type="sldNum" sz="quarter" idx="12"/>
          </p:nvPr>
        </p:nvSpPr>
        <p:spPr/>
        <p:txBody>
          <a:bodyPr/>
          <a:lstStyle/>
          <a:p>
            <a:fld id="{10539A05-388C-174D-B661-964CAD64542C}" type="slidenum">
              <a:rPr kumimoji="1" lang="zh-TW" altLang="en-US" smtClean="0"/>
              <a:t>‹#›</a:t>
            </a:fld>
            <a:endParaRPr kumimoji="1" lang="zh-TW" altLang="en-US"/>
          </a:p>
        </p:txBody>
      </p:sp>
    </p:spTree>
    <p:extLst>
      <p:ext uri="{BB962C8B-B14F-4D97-AF65-F5344CB8AC3E}">
        <p14:creationId xmlns:p14="http://schemas.microsoft.com/office/powerpoint/2010/main" val="786157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a:p>
        </p:txBody>
      </p:sp>
      <p:sp>
        <p:nvSpPr>
          <p:cNvPr id="3" name="內容版面配置區 2"/>
          <p:cNvSpPr>
            <a:spLocks noGrp="1"/>
          </p:cNvSpPr>
          <p:nvPr>
            <p:ph idx="1"/>
          </p:nvPr>
        </p:nvSpPr>
        <p:spPr/>
        <p:txBody>
          <a:body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日期版面配置區 3"/>
          <p:cNvSpPr>
            <a:spLocks noGrp="1"/>
          </p:cNvSpPr>
          <p:nvPr>
            <p:ph type="dt" sz="half" idx="10"/>
          </p:nvPr>
        </p:nvSpPr>
        <p:spPr/>
        <p:txBody>
          <a:bodyPr/>
          <a:lstStyle/>
          <a:p>
            <a:fld id="{FFE5B536-EDBC-E54E-8897-BBE5DF83F020}" type="datetimeFigureOut">
              <a:rPr kumimoji="1" lang="zh-TW" altLang="en-US" smtClean="0"/>
              <a:t>2022/9/6</a:t>
            </a:fld>
            <a:endParaRPr kumimoji="1" lang="zh-TW" altLang="en-US"/>
          </a:p>
        </p:txBody>
      </p:sp>
      <p:sp>
        <p:nvSpPr>
          <p:cNvPr id="5" name="頁尾版面配置區 4"/>
          <p:cNvSpPr>
            <a:spLocks noGrp="1"/>
          </p:cNvSpPr>
          <p:nvPr>
            <p:ph type="ftr" sz="quarter" idx="11"/>
          </p:nvPr>
        </p:nvSpPr>
        <p:spPr/>
        <p:txBody>
          <a:bodyPr/>
          <a:lstStyle/>
          <a:p>
            <a:pPr>
              <a:defRPr/>
            </a:pPr>
            <a:endParaRPr lang="en-US" altLang="zh-CN"/>
          </a:p>
        </p:txBody>
      </p:sp>
      <p:sp>
        <p:nvSpPr>
          <p:cNvPr id="6" name="投影片編號版面配置區 5"/>
          <p:cNvSpPr>
            <a:spLocks noGrp="1"/>
          </p:cNvSpPr>
          <p:nvPr>
            <p:ph type="sldNum" sz="quarter" idx="12"/>
          </p:nvPr>
        </p:nvSpPr>
        <p:spPr/>
        <p:txBody>
          <a:bodyPr/>
          <a:lstStyle/>
          <a:p>
            <a:fld id="{10539A05-388C-174D-B661-964CAD64542C}" type="slidenum">
              <a:rPr kumimoji="1" lang="zh-TW" altLang="en-US" smtClean="0"/>
              <a:t>‹#›</a:t>
            </a:fld>
            <a:endParaRPr kumimoji="1" lang="zh-TW" altLang="en-US"/>
          </a:p>
        </p:txBody>
      </p:sp>
    </p:spTree>
    <p:extLst>
      <p:ext uri="{BB962C8B-B14F-4D97-AF65-F5344CB8AC3E}">
        <p14:creationId xmlns:p14="http://schemas.microsoft.com/office/powerpoint/2010/main" val="16247144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9"/>
            <a:ext cx="7886700" cy="2852737"/>
          </a:xfrm>
        </p:spPr>
        <p:txBody>
          <a:bodyPr anchor="b"/>
          <a:lstStyle>
            <a:lvl1pPr>
              <a:defRPr sz="4500"/>
            </a:lvl1pPr>
          </a:lstStyle>
          <a:p>
            <a:r>
              <a:rPr kumimoji="1" lang="zh-TW" altLang="en-US" smtClean="0"/>
              <a:t>按一下以編輯母片標題樣式</a:t>
            </a:r>
            <a:endParaRPr kumimoji="1" lang="zh-TW" altLang="en-US"/>
          </a:p>
        </p:txBody>
      </p:sp>
      <p:sp>
        <p:nvSpPr>
          <p:cNvPr id="3" name="文字版面配置區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kumimoji="1" lang="zh-TW" altLang="en-US" smtClean="0"/>
              <a:t>按一下以編輯母片文字樣式</a:t>
            </a:r>
          </a:p>
        </p:txBody>
      </p:sp>
      <p:sp>
        <p:nvSpPr>
          <p:cNvPr id="4" name="日期版面配置區 3"/>
          <p:cNvSpPr>
            <a:spLocks noGrp="1"/>
          </p:cNvSpPr>
          <p:nvPr>
            <p:ph type="dt" sz="half" idx="10"/>
          </p:nvPr>
        </p:nvSpPr>
        <p:spPr/>
        <p:txBody>
          <a:bodyPr/>
          <a:lstStyle/>
          <a:p>
            <a:fld id="{FFE5B536-EDBC-E54E-8897-BBE5DF83F020}" type="datetimeFigureOut">
              <a:rPr kumimoji="1" lang="zh-TW" altLang="en-US" smtClean="0"/>
              <a:t>2022/9/6</a:t>
            </a:fld>
            <a:endParaRPr kumimoji="1" lang="zh-TW" altLang="en-US"/>
          </a:p>
        </p:txBody>
      </p:sp>
      <p:sp>
        <p:nvSpPr>
          <p:cNvPr id="5" name="頁尾版面配置區 4"/>
          <p:cNvSpPr>
            <a:spLocks noGrp="1"/>
          </p:cNvSpPr>
          <p:nvPr>
            <p:ph type="ftr" sz="quarter" idx="11"/>
          </p:nvPr>
        </p:nvSpPr>
        <p:spPr/>
        <p:txBody>
          <a:bodyPr/>
          <a:lstStyle/>
          <a:p>
            <a:pPr>
              <a:defRPr/>
            </a:pPr>
            <a:endParaRPr lang="en-US" altLang="zh-CN"/>
          </a:p>
        </p:txBody>
      </p:sp>
      <p:sp>
        <p:nvSpPr>
          <p:cNvPr id="6" name="投影片編號版面配置區 5"/>
          <p:cNvSpPr>
            <a:spLocks noGrp="1"/>
          </p:cNvSpPr>
          <p:nvPr>
            <p:ph type="sldNum" sz="quarter" idx="12"/>
          </p:nvPr>
        </p:nvSpPr>
        <p:spPr/>
        <p:txBody>
          <a:bodyPr/>
          <a:lstStyle/>
          <a:p>
            <a:fld id="{10539A05-388C-174D-B661-964CAD64542C}" type="slidenum">
              <a:rPr kumimoji="1" lang="zh-TW" altLang="en-US" smtClean="0"/>
              <a:t>‹#›</a:t>
            </a:fld>
            <a:endParaRPr kumimoji="1" lang="zh-TW" altLang="en-US"/>
          </a:p>
        </p:txBody>
      </p:sp>
    </p:spTree>
    <p:extLst>
      <p:ext uri="{BB962C8B-B14F-4D97-AF65-F5344CB8AC3E}">
        <p14:creationId xmlns:p14="http://schemas.microsoft.com/office/powerpoint/2010/main" val="13216433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a:p>
        </p:txBody>
      </p:sp>
      <p:sp>
        <p:nvSpPr>
          <p:cNvPr id="3" name="內容版面配置區 2"/>
          <p:cNvSpPr>
            <a:spLocks noGrp="1"/>
          </p:cNvSpPr>
          <p:nvPr>
            <p:ph sz="half" idx="1"/>
          </p:nvPr>
        </p:nvSpPr>
        <p:spPr>
          <a:xfrm>
            <a:off x="628650" y="1825625"/>
            <a:ext cx="3886200" cy="4351338"/>
          </a:xfrm>
        </p:spPr>
        <p:txBody>
          <a:body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內容版面配置區 3"/>
          <p:cNvSpPr>
            <a:spLocks noGrp="1"/>
          </p:cNvSpPr>
          <p:nvPr>
            <p:ph sz="half" idx="2"/>
          </p:nvPr>
        </p:nvSpPr>
        <p:spPr>
          <a:xfrm>
            <a:off x="4629150" y="1825625"/>
            <a:ext cx="3886200" cy="4351338"/>
          </a:xfrm>
        </p:spPr>
        <p:txBody>
          <a:body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5" name="日期版面配置區 4"/>
          <p:cNvSpPr>
            <a:spLocks noGrp="1"/>
          </p:cNvSpPr>
          <p:nvPr>
            <p:ph type="dt" sz="half" idx="10"/>
          </p:nvPr>
        </p:nvSpPr>
        <p:spPr/>
        <p:txBody>
          <a:bodyPr/>
          <a:lstStyle/>
          <a:p>
            <a:fld id="{FFE5B536-EDBC-E54E-8897-BBE5DF83F020}" type="datetimeFigureOut">
              <a:rPr kumimoji="1" lang="zh-TW" altLang="en-US" smtClean="0"/>
              <a:t>2022/9/6</a:t>
            </a:fld>
            <a:endParaRPr kumimoji="1" lang="zh-TW" altLang="en-US"/>
          </a:p>
        </p:txBody>
      </p:sp>
      <p:sp>
        <p:nvSpPr>
          <p:cNvPr id="6" name="頁尾版面配置區 5"/>
          <p:cNvSpPr>
            <a:spLocks noGrp="1"/>
          </p:cNvSpPr>
          <p:nvPr>
            <p:ph type="ftr" sz="quarter" idx="11"/>
          </p:nvPr>
        </p:nvSpPr>
        <p:spPr/>
        <p:txBody>
          <a:bodyPr/>
          <a:lstStyle/>
          <a:p>
            <a:pPr>
              <a:defRPr/>
            </a:pPr>
            <a:endParaRPr lang="en-US" altLang="zh-CN"/>
          </a:p>
        </p:txBody>
      </p:sp>
      <p:sp>
        <p:nvSpPr>
          <p:cNvPr id="7" name="投影片編號版面配置區 6"/>
          <p:cNvSpPr>
            <a:spLocks noGrp="1"/>
          </p:cNvSpPr>
          <p:nvPr>
            <p:ph type="sldNum" sz="quarter" idx="12"/>
          </p:nvPr>
        </p:nvSpPr>
        <p:spPr/>
        <p:txBody>
          <a:bodyPr/>
          <a:lstStyle/>
          <a:p>
            <a:fld id="{10539A05-388C-174D-B661-964CAD64542C}" type="slidenum">
              <a:rPr kumimoji="1" lang="zh-TW" altLang="en-US" smtClean="0"/>
              <a:t>‹#›</a:t>
            </a:fld>
            <a:endParaRPr kumimoji="1" lang="zh-TW" altLang="en-US"/>
          </a:p>
        </p:txBody>
      </p:sp>
    </p:spTree>
    <p:extLst>
      <p:ext uri="{BB962C8B-B14F-4D97-AF65-F5344CB8AC3E}">
        <p14:creationId xmlns:p14="http://schemas.microsoft.com/office/powerpoint/2010/main" val="14361536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p:cNvSpPr>
            <a:spLocks noGrp="1"/>
          </p:cNvSpPr>
          <p:nvPr>
            <p:ph type="title"/>
          </p:nvPr>
        </p:nvSpPr>
        <p:spPr>
          <a:xfrm>
            <a:off x="629841" y="365126"/>
            <a:ext cx="7886700" cy="1325563"/>
          </a:xfrm>
        </p:spPr>
        <p:txBody>
          <a:bodyPr/>
          <a:lstStyle/>
          <a:p>
            <a:r>
              <a:rPr kumimoji="1" lang="zh-TW" altLang="en-US" smtClean="0"/>
              <a:t>按一下以編輯母片標題樣式</a:t>
            </a:r>
            <a:endParaRPr kumimoji="1" lang="zh-TW" altLang="en-US"/>
          </a:p>
        </p:txBody>
      </p:sp>
      <p:sp>
        <p:nvSpPr>
          <p:cNvPr id="3" name="文字版面配置區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zh-TW" altLang="en-US" smtClean="0"/>
              <a:t>按一下以編輯母片文字樣式</a:t>
            </a:r>
          </a:p>
        </p:txBody>
      </p:sp>
      <p:sp>
        <p:nvSpPr>
          <p:cNvPr id="4" name="內容版面配置區 3"/>
          <p:cNvSpPr>
            <a:spLocks noGrp="1"/>
          </p:cNvSpPr>
          <p:nvPr>
            <p:ph sz="half" idx="2"/>
          </p:nvPr>
        </p:nvSpPr>
        <p:spPr>
          <a:xfrm>
            <a:off x="629842" y="2505075"/>
            <a:ext cx="3868340" cy="3684588"/>
          </a:xfrm>
        </p:spPr>
        <p:txBody>
          <a:body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5" name="文字版面配置區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zh-TW" altLang="en-US" smtClean="0"/>
              <a:t>按一下以編輯母片文字樣式</a:t>
            </a:r>
          </a:p>
        </p:txBody>
      </p:sp>
      <p:sp>
        <p:nvSpPr>
          <p:cNvPr id="6" name="內容版面配置區 5"/>
          <p:cNvSpPr>
            <a:spLocks noGrp="1"/>
          </p:cNvSpPr>
          <p:nvPr>
            <p:ph sz="quarter" idx="4"/>
          </p:nvPr>
        </p:nvSpPr>
        <p:spPr>
          <a:xfrm>
            <a:off x="4629150" y="2505075"/>
            <a:ext cx="3887391" cy="3684588"/>
          </a:xfrm>
        </p:spPr>
        <p:txBody>
          <a:body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7" name="日期版面配置區 6"/>
          <p:cNvSpPr>
            <a:spLocks noGrp="1"/>
          </p:cNvSpPr>
          <p:nvPr>
            <p:ph type="dt" sz="half" idx="10"/>
          </p:nvPr>
        </p:nvSpPr>
        <p:spPr/>
        <p:txBody>
          <a:bodyPr/>
          <a:lstStyle/>
          <a:p>
            <a:fld id="{FFE5B536-EDBC-E54E-8897-BBE5DF83F020}" type="datetimeFigureOut">
              <a:rPr kumimoji="1" lang="zh-TW" altLang="en-US" smtClean="0"/>
              <a:t>2022/9/6</a:t>
            </a:fld>
            <a:endParaRPr kumimoji="1" lang="zh-TW" altLang="en-US"/>
          </a:p>
        </p:txBody>
      </p:sp>
      <p:sp>
        <p:nvSpPr>
          <p:cNvPr id="8" name="頁尾版面配置區 7"/>
          <p:cNvSpPr>
            <a:spLocks noGrp="1"/>
          </p:cNvSpPr>
          <p:nvPr>
            <p:ph type="ftr" sz="quarter" idx="11"/>
          </p:nvPr>
        </p:nvSpPr>
        <p:spPr/>
        <p:txBody>
          <a:bodyPr/>
          <a:lstStyle/>
          <a:p>
            <a:pPr>
              <a:defRPr/>
            </a:pPr>
            <a:endParaRPr lang="en-US" altLang="zh-CN"/>
          </a:p>
        </p:txBody>
      </p:sp>
      <p:sp>
        <p:nvSpPr>
          <p:cNvPr id="9" name="投影片編號版面配置區 8"/>
          <p:cNvSpPr>
            <a:spLocks noGrp="1"/>
          </p:cNvSpPr>
          <p:nvPr>
            <p:ph type="sldNum" sz="quarter" idx="12"/>
          </p:nvPr>
        </p:nvSpPr>
        <p:spPr/>
        <p:txBody>
          <a:bodyPr/>
          <a:lstStyle/>
          <a:p>
            <a:fld id="{10539A05-388C-174D-B661-964CAD64542C}" type="slidenum">
              <a:rPr kumimoji="1" lang="zh-TW" altLang="en-US" smtClean="0"/>
              <a:t>‹#›</a:t>
            </a:fld>
            <a:endParaRPr kumimoji="1" lang="zh-TW" altLang="en-US"/>
          </a:p>
        </p:txBody>
      </p:sp>
    </p:spTree>
    <p:extLst>
      <p:ext uri="{BB962C8B-B14F-4D97-AF65-F5344CB8AC3E}">
        <p14:creationId xmlns:p14="http://schemas.microsoft.com/office/powerpoint/2010/main" val="18651322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a:p>
        </p:txBody>
      </p:sp>
      <p:sp>
        <p:nvSpPr>
          <p:cNvPr id="3" name="日期版面配置區 2"/>
          <p:cNvSpPr>
            <a:spLocks noGrp="1"/>
          </p:cNvSpPr>
          <p:nvPr>
            <p:ph type="dt" sz="half" idx="10"/>
          </p:nvPr>
        </p:nvSpPr>
        <p:spPr/>
        <p:txBody>
          <a:bodyPr/>
          <a:lstStyle/>
          <a:p>
            <a:fld id="{FFE5B536-EDBC-E54E-8897-BBE5DF83F020}" type="datetimeFigureOut">
              <a:rPr kumimoji="1" lang="zh-TW" altLang="en-US" smtClean="0"/>
              <a:t>2022/9/6</a:t>
            </a:fld>
            <a:endParaRPr kumimoji="1" lang="zh-TW" altLang="en-US"/>
          </a:p>
        </p:txBody>
      </p:sp>
      <p:sp>
        <p:nvSpPr>
          <p:cNvPr id="4" name="頁尾版面配置區 3"/>
          <p:cNvSpPr>
            <a:spLocks noGrp="1"/>
          </p:cNvSpPr>
          <p:nvPr>
            <p:ph type="ftr" sz="quarter" idx="11"/>
          </p:nvPr>
        </p:nvSpPr>
        <p:spPr/>
        <p:txBody>
          <a:bodyPr/>
          <a:lstStyle/>
          <a:p>
            <a:pPr>
              <a:defRPr/>
            </a:pPr>
            <a:endParaRPr lang="en-US" altLang="zh-CN"/>
          </a:p>
        </p:txBody>
      </p:sp>
      <p:sp>
        <p:nvSpPr>
          <p:cNvPr id="5" name="投影片編號版面配置區 4"/>
          <p:cNvSpPr>
            <a:spLocks noGrp="1"/>
          </p:cNvSpPr>
          <p:nvPr>
            <p:ph type="sldNum" sz="quarter" idx="12"/>
          </p:nvPr>
        </p:nvSpPr>
        <p:spPr/>
        <p:txBody>
          <a:bodyPr/>
          <a:lstStyle/>
          <a:p>
            <a:fld id="{10539A05-388C-174D-B661-964CAD64542C}" type="slidenum">
              <a:rPr kumimoji="1" lang="zh-TW" altLang="en-US" smtClean="0"/>
              <a:t>‹#›</a:t>
            </a:fld>
            <a:endParaRPr kumimoji="1" lang="zh-TW" altLang="en-US"/>
          </a:p>
        </p:txBody>
      </p:sp>
    </p:spTree>
    <p:extLst>
      <p:ext uri="{BB962C8B-B14F-4D97-AF65-F5344CB8AC3E}">
        <p14:creationId xmlns:p14="http://schemas.microsoft.com/office/powerpoint/2010/main" val="4595355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FFE5B536-EDBC-E54E-8897-BBE5DF83F020}" type="datetimeFigureOut">
              <a:rPr kumimoji="1" lang="zh-TW" altLang="en-US" smtClean="0"/>
              <a:t>2022/9/6</a:t>
            </a:fld>
            <a:endParaRPr kumimoji="1" lang="zh-TW" altLang="en-US"/>
          </a:p>
        </p:txBody>
      </p:sp>
      <p:sp>
        <p:nvSpPr>
          <p:cNvPr id="3" name="頁尾版面配置區 2"/>
          <p:cNvSpPr>
            <a:spLocks noGrp="1"/>
          </p:cNvSpPr>
          <p:nvPr>
            <p:ph type="ftr" sz="quarter" idx="11"/>
          </p:nvPr>
        </p:nvSpPr>
        <p:spPr/>
        <p:txBody>
          <a:bodyPr/>
          <a:lstStyle/>
          <a:p>
            <a:pPr>
              <a:defRPr/>
            </a:pPr>
            <a:endParaRPr lang="en-US" altLang="zh-CN"/>
          </a:p>
        </p:txBody>
      </p:sp>
      <p:sp>
        <p:nvSpPr>
          <p:cNvPr id="4" name="投影片編號版面配置區 3"/>
          <p:cNvSpPr>
            <a:spLocks noGrp="1"/>
          </p:cNvSpPr>
          <p:nvPr>
            <p:ph type="sldNum" sz="quarter" idx="12"/>
          </p:nvPr>
        </p:nvSpPr>
        <p:spPr/>
        <p:txBody>
          <a:bodyPr/>
          <a:lstStyle/>
          <a:p>
            <a:fld id="{10539A05-388C-174D-B661-964CAD64542C}" type="slidenum">
              <a:rPr kumimoji="1" lang="zh-TW" altLang="en-US" smtClean="0"/>
              <a:t>‹#›</a:t>
            </a:fld>
            <a:endParaRPr kumimoji="1" lang="zh-TW" altLang="en-US"/>
          </a:p>
        </p:txBody>
      </p:sp>
    </p:spTree>
    <p:extLst>
      <p:ext uri="{BB962C8B-B14F-4D97-AF65-F5344CB8AC3E}">
        <p14:creationId xmlns:p14="http://schemas.microsoft.com/office/powerpoint/2010/main" val="106267658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29841" y="457200"/>
            <a:ext cx="2949178" cy="1600200"/>
          </a:xfrm>
        </p:spPr>
        <p:txBody>
          <a:bodyPr anchor="b"/>
          <a:lstStyle>
            <a:lvl1pPr>
              <a:defRPr sz="2400"/>
            </a:lvl1pPr>
          </a:lstStyle>
          <a:p>
            <a:r>
              <a:rPr kumimoji="1" lang="zh-TW" altLang="en-US" smtClean="0"/>
              <a:t>按一下以編輯母片標題樣式</a:t>
            </a:r>
            <a:endParaRPr kumimoji="1" lang="zh-TW" altLang="en-US"/>
          </a:p>
        </p:txBody>
      </p:sp>
      <p:sp>
        <p:nvSpPr>
          <p:cNvPr id="3" name="內容版面配置區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文字版面配置區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zh-TW" altLang="en-US" smtClean="0"/>
              <a:t>按一下以編輯母片文字樣式</a:t>
            </a:r>
          </a:p>
        </p:txBody>
      </p:sp>
      <p:sp>
        <p:nvSpPr>
          <p:cNvPr id="5" name="日期版面配置區 4"/>
          <p:cNvSpPr>
            <a:spLocks noGrp="1"/>
          </p:cNvSpPr>
          <p:nvPr>
            <p:ph type="dt" sz="half" idx="10"/>
          </p:nvPr>
        </p:nvSpPr>
        <p:spPr/>
        <p:txBody>
          <a:bodyPr/>
          <a:lstStyle/>
          <a:p>
            <a:fld id="{FFE5B536-EDBC-E54E-8897-BBE5DF83F020}" type="datetimeFigureOut">
              <a:rPr kumimoji="1" lang="zh-TW" altLang="en-US" smtClean="0"/>
              <a:t>2022/9/6</a:t>
            </a:fld>
            <a:endParaRPr kumimoji="1" lang="zh-TW" altLang="en-US"/>
          </a:p>
        </p:txBody>
      </p:sp>
      <p:sp>
        <p:nvSpPr>
          <p:cNvPr id="6" name="頁尾版面配置區 5"/>
          <p:cNvSpPr>
            <a:spLocks noGrp="1"/>
          </p:cNvSpPr>
          <p:nvPr>
            <p:ph type="ftr" sz="quarter" idx="11"/>
          </p:nvPr>
        </p:nvSpPr>
        <p:spPr/>
        <p:txBody>
          <a:bodyPr/>
          <a:lstStyle/>
          <a:p>
            <a:pPr>
              <a:defRPr/>
            </a:pPr>
            <a:endParaRPr lang="en-US" altLang="zh-CN"/>
          </a:p>
        </p:txBody>
      </p:sp>
      <p:sp>
        <p:nvSpPr>
          <p:cNvPr id="7" name="投影片編號版面配置區 6"/>
          <p:cNvSpPr>
            <a:spLocks noGrp="1"/>
          </p:cNvSpPr>
          <p:nvPr>
            <p:ph type="sldNum" sz="quarter" idx="12"/>
          </p:nvPr>
        </p:nvSpPr>
        <p:spPr/>
        <p:txBody>
          <a:bodyPr/>
          <a:lstStyle/>
          <a:p>
            <a:fld id="{10539A05-388C-174D-B661-964CAD64542C}" type="slidenum">
              <a:rPr kumimoji="1" lang="zh-TW" altLang="en-US" smtClean="0"/>
              <a:t>‹#›</a:t>
            </a:fld>
            <a:endParaRPr kumimoji="1" lang="zh-TW" altLang="en-US"/>
          </a:p>
        </p:txBody>
      </p:sp>
    </p:spTree>
    <p:extLst>
      <p:ext uri="{BB962C8B-B14F-4D97-AF65-F5344CB8AC3E}">
        <p14:creationId xmlns:p14="http://schemas.microsoft.com/office/powerpoint/2010/main" val="193142287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29841" y="457200"/>
            <a:ext cx="2949178" cy="1600200"/>
          </a:xfrm>
        </p:spPr>
        <p:txBody>
          <a:bodyPr anchor="b"/>
          <a:lstStyle>
            <a:lvl1pPr>
              <a:defRPr sz="2400"/>
            </a:lvl1pPr>
          </a:lstStyle>
          <a:p>
            <a:r>
              <a:rPr kumimoji="1" lang="zh-TW" altLang="en-US" smtClean="0"/>
              <a:t>按一下以編輯母片標題樣式</a:t>
            </a:r>
            <a:endParaRPr kumimoji="1" lang="zh-TW" altLang="en-US"/>
          </a:p>
        </p:txBody>
      </p:sp>
      <p:sp>
        <p:nvSpPr>
          <p:cNvPr id="3" name="圖片版面配置區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kumimoji="1" lang="zh-TW" altLang="en-US"/>
          </a:p>
        </p:txBody>
      </p:sp>
      <p:sp>
        <p:nvSpPr>
          <p:cNvPr id="4" name="文字版面配置區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zh-TW" altLang="en-US" smtClean="0"/>
              <a:t>按一下以編輯母片文字樣式</a:t>
            </a:r>
          </a:p>
        </p:txBody>
      </p:sp>
      <p:sp>
        <p:nvSpPr>
          <p:cNvPr id="5" name="日期版面配置區 4"/>
          <p:cNvSpPr>
            <a:spLocks noGrp="1"/>
          </p:cNvSpPr>
          <p:nvPr>
            <p:ph type="dt" sz="half" idx="10"/>
          </p:nvPr>
        </p:nvSpPr>
        <p:spPr/>
        <p:txBody>
          <a:bodyPr/>
          <a:lstStyle/>
          <a:p>
            <a:fld id="{FFE5B536-EDBC-E54E-8897-BBE5DF83F020}" type="datetimeFigureOut">
              <a:rPr kumimoji="1" lang="zh-TW" altLang="en-US" smtClean="0"/>
              <a:t>2022/9/6</a:t>
            </a:fld>
            <a:endParaRPr kumimoji="1" lang="zh-TW" altLang="en-US"/>
          </a:p>
        </p:txBody>
      </p:sp>
      <p:sp>
        <p:nvSpPr>
          <p:cNvPr id="6" name="頁尾版面配置區 5"/>
          <p:cNvSpPr>
            <a:spLocks noGrp="1"/>
          </p:cNvSpPr>
          <p:nvPr>
            <p:ph type="ftr" sz="quarter" idx="11"/>
          </p:nvPr>
        </p:nvSpPr>
        <p:spPr/>
        <p:txBody>
          <a:bodyPr/>
          <a:lstStyle/>
          <a:p>
            <a:pPr>
              <a:defRPr/>
            </a:pPr>
            <a:endParaRPr lang="en-US" altLang="zh-CN"/>
          </a:p>
        </p:txBody>
      </p:sp>
      <p:sp>
        <p:nvSpPr>
          <p:cNvPr id="7" name="投影片編號版面配置區 6"/>
          <p:cNvSpPr>
            <a:spLocks noGrp="1"/>
          </p:cNvSpPr>
          <p:nvPr>
            <p:ph type="sldNum" sz="quarter" idx="12"/>
          </p:nvPr>
        </p:nvSpPr>
        <p:spPr/>
        <p:txBody>
          <a:bodyPr/>
          <a:lstStyle/>
          <a:p>
            <a:fld id="{10539A05-388C-174D-B661-964CAD64542C}" type="slidenum">
              <a:rPr kumimoji="1" lang="zh-TW" altLang="en-US" smtClean="0"/>
              <a:t>‹#›</a:t>
            </a:fld>
            <a:endParaRPr kumimoji="1" lang="zh-TW" altLang="en-US"/>
          </a:p>
        </p:txBody>
      </p:sp>
    </p:spTree>
    <p:extLst>
      <p:ext uri="{BB962C8B-B14F-4D97-AF65-F5344CB8AC3E}">
        <p14:creationId xmlns:p14="http://schemas.microsoft.com/office/powerpoint/2010/main" val="613848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a:p>
        </p:txBody>
      </p:sp>
      <p:sp>
        <p:nvSpPr>
          <p:cNvPr id="3" name="直排文字版面配置區 2"/>
          <p:cNvSpPr>
            <a:spLocks noGrp="1"/>
          </p:cNvSpPr>
          <p:nvPr>
            <p:ph type="body" orient="vert" idx="1"/>
          </p:nvPr>
        </p:nvSpPr>
        <p:spPr/>
        <p:txBody>
          <a:bodyPr vert="eaVert"/>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日期版面配置區 3"/>
          <p:cNvSpPr>
            <a:spLocks noGrp="1"/>
          </p:cNvSpPr>
          <p:nvPr>
            <p:ph type="dt" sz="half" idx="10"/>
          </p:nvPr>
        </p:nvSpPr>
        <p:spPr/>
        <p:txBody>
          <a:bodyPr/>
          <a:lstStyle/>
          <a:p>
            <a:fld id="{FFE5B536-EDBC-E54E-8897-BBE5DF83F020}" type="datetimeFigureOut">
              <a:rPr kumimoji="1" lang="zh-TW" altLang="en-US" smtClean="0"/>
              <a:t>2022/9/6</a:t>
            </a:fld>
            <a:endParaRPr kumimoji="1" lang="zh-TW" altLang="en-US"/>
          </a:p>
        </p:txBody>
      </p:sp>
      <p:sp>
        <p:nvSpPr>
          <p:cNvPr id="5" name="頁尾版面配置區 4"/>
          <p:cNvSpPr>
            <a:spLocks noGrp="1"/>
          </p:cNvSpPr>
          <p:nvPr>
            <p:ph type="ftr" sz="quarter" idx="11"/>
          </p:nvPr>
        </p:nvSpPr>
        <p:spPr/>
        <p:txBody>
          <a:bodyPr/>
          <a:lstStyle/>
          <a:p>
            <a:pPr>
              <a:defRPr/>
            </a:pPr>
            <a:endParaRPr lang="en-US" altLang="zh-CN"/>
          </a:p>
        </p:txBody>
      </p:sp>
      <p:sp>
        <p:nvSpPr>
          <p:cNvPr id="6" name="投影片編號版面配置區 5"/>
          <p:cNvSpPr>
            <a:spLocks noGrp="1"/>
          </p:cNvSpPr>
          <p:nvPr>
            <p:ph type="sldNum" sz="quarter" idx="12"/>
          </p:nvPr>
        </p:nvSpPr>
        <p:spPr/>
        <p:txBody>
          <a:bodyPr/>
          <a:lstStyle/>
          <a:p>
            <a:fld id="{10539A05-388C-174D-B661-964CAD64542C}" type="slidenum">
              <a:rPr kumimoji="1" lang="zh-TW" altLang="en-US" smtClean="0"/>
              <a:t>‹#›</a:t>
            </a:fld>
            <a:endParaRPr kumimoji="1" lang="zh-TW" altLang="en-US"/>
          </a:p>
        </p:txBody>
      </p:sp>
    </p:spTree>
    <p:extLst>
      <p:ext uri="{BB962C8B-B14F-4D97-AF65-F5344CB8AC3E}">
        <p14:creationId xmlns:p14="http://schemas.microsoft.com/office/powerpoint/2010/main" val="9029393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垂直標題 1"/>
          <p:cNvSpPr>
            <a:spLocks noGrp="1"/>
          </p:cNvSpPr>
          <p:nvPr>
            <p:ph type="title" orient="vert"/>
          </p:nvPr>
        </p:nvSpPr>
        <p:spPr>
          <a:xfrm>
            <a:off x="6543675" y="365125"/>
            <a:ext cx="1971675" cy="5811838"/>
          </a:xfrm>
        </p:spPr>
        <p:txBody>
          <a:bodyPr vert="eaVert"/>
          <a:lstStyle/>
          <a:p>
            <a:r>
              <a:rPr kumimoji="1" lang="zh-TW" altLang="en-US" smtClean="0"/>
              <a:t>按一下以編輯母片標題樣式</a:t>
            </a:r>
            <a:endParaRPr kumimoji="1" lang="zh-TW" altLang="en-US"/>
          </a:p>
        </p:txBody>
      </p:sp>
      <p:sp>
        <p:nvSpPr>
          <p:cNvPr id="3" name="直排文字版面配置區 2"/>
          <p:cNvSpPr>
            <a:spLocks noGrp="1"/>
          </p:cNvSpPr>
          <p:nvPr>
            <p:ph type="body" orient="vert" idx="1"/>
          </p:nvPr>
        </p:nvSpPr>
        <p:spPr>
          <a:xfrm>
            <a:off x="628650" y="365125"/>
            <a:ext cx="5800725" cy="5811838"/>
          </a:xfrm>
        </p:spPr>
        <p:txBody>
          <a:bodyPr vert="eaVert"/>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日期版面配置區 3"/>
          <p:cNvSpPr>
            <a:spLocks noGrp="1"/>
          </p:cNvSpPr>
          <p:nvPr>
            <p:ph type="dt" sz="half" idx="10"/>
          </p:nvPr>
        </p:nvSpPr>
        <p:spPr/>
        <p:txBody>
          <a:bodyPr/>
          <a:lstStyle/>
          <a:p>
            <a:fld id="{FFE5B536-EDBC-E54E-8897-BBE5DF83F020}" type="datetimeFigureOut">
              <a:rPr kumimoji="1" lang="zh-TW" altLang="en-US" smtClean="0"/>
              <a:t>2022/9/6</a:t>
            </a:fld>
            <a:endParaRPr kumimoji="1" lang="zh-TW" altLang="en-US"/>
          </a:p>
        </p:txBody>
      </p:sp>
      <p:sp>
        <p:nvSpPr>
          <p:cNvPr id="5" name="頁尾版面配置區 4"/>
          <p:cNvSpPr>
            <a:spLocks noGrp="1"/>
          </p:cNvSpPr>
          <p:nvPr>
            <p:ph type="ftr" sz="quarter" idx="11"/>
          </p:nvPr>
        </p:nvSpPr>
        <p:spPr/>
        <p:txBody>
          <a:bodyPr/>
          <a:lstStyle/>
          <a:p>
            <a:pPr>
              <a:defRPr/>
            </a:pPr>
            <a:endParaRPr lang="en-US" altLang="zh-CN"/>
          </a:p>
        </p:txBody>
      </p:sp>
      <p:sp>
        <p:nvSpPr>
          <p:cNvPr id="6" name="投影片編號版面配置區 5"/>
          <p:cNvSpPr>
            <a:spLocks noGrp="1"/>
          </p:cNvSpPr>
          <p:nvPr>
            <p:ph type="sldNum" sz="quarter" idx="12"/>
          </p:nvPr>
        </p:nvSpPr>
        <p:spPr/>
        <p:txBody>
          <a:bodyPr/>
          <a:lstStyle/>
          <a:p>
            <a:fld id="{10539A05-388C-174D-B661-964CAD64542C}" type="slidenum">
              <a:rPr kumimoji="1" lang="zh-TW" altLang="en-US" smtClean="0"/>
              <a:t>‹#›</a:t>
            </a:fld>
            <a:endParaRPr kumimoji="1" lang="zh-TW" altLang="en-US"/>
          </a:p>
        </p:txBody>
      </p:sp>
    </p:spTree>
    <p:extLst>
      <p:ext uri="{BB962C8B-B14F-4D97-AF65-F5344CB8AC3E}">
        <p14:creationId xmlns:p14="http://schemas.microsoft.com/office/powerpoint/2010/main" val="1582289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1122363"/>
            <a:ext cx="6858000" cy="2387600"/>
          </a:xfrm>
        </p:spPr>
        <p:txBody>
          <a:bodyPr anchor="b"/>
          <a:lstStyle>
            <a:lvl1pPr algn="ctr">
              <a:defRPr sz="4500"/>
            </a:lvl1pPr>
          </a:lstStyle>
          <a:p>
            <a:r>
              <a:rPr kumimoji="1" lang="zh-TW" altLang="en-US" smtClean="0"/>
              <a:t>按一下以編輯母片標題樣式</a:t>
            </a:r>
            <a:endParaRPr kumimoji="1" lang="zh-TW" altLang="en-US"/>
          </a:p>
        </p:txBody>
      </p:sp>
      <p:sp>
        <p:nvSpPr>
          <p:cNvPr id="3" name="副標題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zh-TW" altLang="en-US" smtClean="0"/>
              <a:t>按一下以編輯母片副標題樣式</a:t>
            </a:r>
            <a:endParaRPr kumimoji="1" lang="zh-TW" altLang="en-US"/>
          </a:p>
        </p:txBody>
      </p:sp>
      <p:sp>
        <p:nvSpPr>
          <p:cNvPr id="4" name="日期版面配置區 3"/>
          <p:cNvSpPr>
            <a:spLocks noGrp="1"/>
          </p:cNvSpPr>
          <p:nvPr>
            <p:ph type="dt" sz="half" idx="10"/>
          </p:nvPr>
        </p:nvSpPr>
        <p:spPr/>
        <p:txBody>
          <a:bodyPr/>
          <a:lstStyle/>
          <a:p>
            <a:fld id="{FFE5B536-EDBC-E54E-8897-BBE5DF83F020}" type="datetimeFigureOut">
              <a:rPr kumimoji="1" lang="zh-TW" altLang="en-US" smtClean="0"/>
              <a:t>2022/9/6</a:t>
            </a:fld>
            <a:endParaRPr kumimoji="1" lang="zh-TW" altLang="en-US"/>
          </a:p>
        </p:txBody>
      </p:sp>
      <p:sp>
        <p:nvSpPr>
          <p:cNvPr id="5" name="頁尾版面配置區 4"/>
          <p:cNvSpPr>
            <a:spLocks noGrp="1"/>
          </p:cNvSpPr>
          <p:nvPr>
            <p:ph type="ftr" sz="quarter" idx="11"/>
          </p:nvPr>
        </p:nvSpPr>
        <p:spPr/>
        <p:txBody>
          <a:bodyPr/>
          <a:lstStyle/>
          <a:p>
            <a:pPr>
              <a:defRPr/>
            </a:pPr>
            <a:r>
              <a:rPr lang="en-US" altLang="zh-CN" smtClean="0"/>
              <a:t>Event or Business Segment</a:t>
            </a:r>
            <a:endParaRPr lang="en-US" altLang="zh-CN"/>
          </a:p>
        </p:txBody>
      </p:sp>
      <p:sp>
        <p:nvSpPr>
          <p:cNvPr id="6" name="投影片編號版面配置區 5"/>
          <p:cNvSpPr>
            <a:spLocks noGrp="1"/>
          </p:cNvSpPr>
          <p:nvPr>
            <p:ph type="sldNum" sz="quarter" idx="12"/>
          </p:nvPr>
        </p:nvSpPr>
        <p:spPr/>
        <p:txBody>
          <a:bodyPr/>
          <a:lstStyle/>
          <a:p>
            <a:pPr>
              <a:defRPr/>
            </a:pPr>
            <a:fld id="{3CD5DA42-DC14-4202-9FC8-15BC079C28F5}" type="slidenum">
              <a:rPr lang="en-US" altLang="zh-CN" smtClean="0"/>
              <a:pPr>
                <a:defRPr/>
              </a:pPr>
              <a:t>‹#›</a:t>
            </a:fld>
            <a:endParaRPr lang="en-US" altLang="zh-CN" dirty="0"/>
          </a:p>
        </p:txBody>
      </p:sp>
    </p:spTree>
    <p:extLst>
      <p:ext uri="{BB962C8B-B14F-4D97-AF65-F5344CB8AC3E}">
        <p14:creationId xmlns:p14="http://schemas.microsoft.com/office/powerpoint/2010/main" val="1248412847"/>
      </p:ext>
    </p:extLst>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a:p>
        </p:txBody>
      </p:sp>
      <p:sp>
        <p:nvSpPr>
          <p:cNvPr id="3" name="內容版面配置區 2"/>
          <p:cNvSpPr>
            <a:spLocks noGrp="1"/>
          </p:cNvSpPr>
          <p:nvPr>
            <p:ph idx="1"/>
          </p:nvPr>
        </p:nvSpPr>
        <p:spPr/>
        <p:txBody>
          <a:body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日期版面配置區 3"/>
          <p:cNvSpPr>
            <a:spLocks noGrp="1"/>
          </p:cNvSpPr>
          <p:nvPr>
            <p:ph type="dt" sz="half" idx="10"/>
          </p:nvPr>
        </p:nvSpPr>
        <p:spPr/>
        <p:txBody>
          <a:bodyPr/>
          <a:lstStyle/>
          <a:p>
            <a:fld id="{FFE5B536-EDBC-E54E-8897-BBE5DF83F020}" type="datetimeFigureOut">
              <a:rPr kumimoji="1" lang="zh-TW" altLang="en-US" smtClean="0"/>
              <a:t>2022/9/6</a:t>
            </a:fld>
            <a:endParaRPr kumimoji="1" lang="zh-TW" altLang="en-US"/>
          </a:p>
        </p:txBody>
      </p:sp>
      <p:sp>
        <p:nvSpPr>
          <p:cNvPr id="5" name="頁尾版面配置區 4"/>
          <p:cNvSpPr>
            <a:spLocks noGrp="1"/>
          </p:cNvSpPr>
          <p:nvPr>
            <p:ph type="ftr" sz="quarter" idx="11"/>
          </p:nvPr>
        </p:nvSpPr>
        <p:spPr/>
        <p:txBody>
          <a:bodyPr/>
          <a:lstStyle/>
          <a:p>
            <a:pPr>
              <a:defRPr/>
            </a:pPr>
            <a:r>
              <a:rPr lang="en-US" altLang="zh-CN" smtClean="0"/>
              <a:t>Event or Business Segment</a:t>
            </a:r>
            <a:endParaRPr lang="en-US" altLang="zh-CN"/>
          </a:p>
        </p:txBody>
      </p:sp>
      <p:sp>
        <p:nvSpPr>
          <p:cNvPr id="6" name="投影片編號版面配置區 5"/>
          <p:cNvSpPr>
            <a:spLocks noGrp="1"/>
          </p:cNvSpPr>
          <p:nvPr>
            <p:ph type="sldNum" sz="quarter" idx="12"/>
          </p:nvPr>
        </p:nvSpPr>
        <p:spPr/>
        <p:txBody>
          <a:bodyPr/>
          <a:lstStyle/>
          <a:p>
            <a:pPr>
              <a:defRPr/>
            </a:pPr>
            <a:fld id="{3CD5DA42-DC14-4202-9FC8-15BC079C28F5}" type="slidenum">
              <a:rPr lang="en-US" altLang="zh-CN" smtClean="0"/>
              <a:pPr>
                <a:defRPr/>
              </a:pPr>
              <a:t>‹#›</a:t>
            </a:fld>
            <a:endParaRPr lang="en-US" altLang="zh-CN" dirty="0"/>
          </a:p>
        </p:txBody>
      </p:sp>
    </p:spTree>
    <p:extLst>
      <p:ext uri="{BB962C8B-B14F-4D97-AF65-F5344CB8AC3E}">
        <p14:creationId xmlns:p14="http://schemas.microsoft.com/office/powerpoint/2010/main" val="1159488339"/>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9"/>
            <a:ext cx="7886700" cy="2852737"/>
          </a:xfrm>
        </p:spPr>
        <p:txBody>
          <a:bodyPr anchor="b"/>
          <a:lstStyle>
            <a:lvl1pPr>
              <a:defRPr sz="4500"/>
            </a:lvl1pPr>
          </a:lstStyle>
          <a:p>
            <a:r>
              <a:rPr kumimoji="1" lang="zh-TW" altLang="en-US" smtClean="0"/>
              <a:t>按一下以編輯母片標題樣式</a:t>
            </a:r>
            <a:endParaRPr kumimoji="1" lang="zh-TW" altLang="en-US"/>
          </a:p>
        </p:txBody>
      </p:sp>
      <p:sp>
        <p:nvSpPr>
          <p:cNvPr id="3" name="文字版面配置區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kumimoji="1" lang="zh-TW" altLang="en-US" smtClean="0"/>
              <a:t>按一下以編輯母片文字樣式</a:t>
            </a:r>
          </a:p>
        </p:txBody>
      </p:sp>
      <p:sp>
        <p:nvSpPr>
          <p:cNvPr id="4" name="日期版面配置區 3"/>
          <p:cNvSpPr>
            <a:spLocks noGrp="1"/>
          </p:cNvSpPr>
          <p:nvPr>
            <p:ph type="dt" sz="half" idx="10"/>
          </p:nvPr>
        </p:nvSpPr>
        <p:spPr/>
        <p:txBody>
          <a:bodyPr/>
          <a:lstStyle/>
          <a:p>
            <a:fld id="{FFE5B536-EDBC-E54E-8897-BBE5DF83F020}" type="datetimeFigureOut">
              <a:rPr kumimoji="1" lang="zh-TW" altLang="en-US" smtClean="0"/>
              <a:t>2022/9/6</a:t>
            </a:fld>
            <a:endParaRPr kumimoji="1" lang="zh-TW" altLang="en-US"/>
          </a:p>
        </p:txBody>
      </p:sp>
      <p:sp>
        <p:nvSpPr>
          <p:cNvPr id="5" name="頁尾版面配置區 4"/>
          <p:cNvSpPr>
            <a:spLocks noGrp="1"/>
          </p:cNvSpPr>
          <p:nvPr>
            <p:ph type="ftr" sz="quarter" idx="11"/>
          </p:nvPr>
        </p:nvSpPr>
        <p:spPr/>
        <p:txBody>
          <a:bodyPr/>
          <a:lstStyle/>
          <a:p>
            <a:pPr>
              <a:defRPr/>
            </a:pPr>
            <a:r>
              <a:rPr lang="en-US" altLang="zh-CN" smtClean="0"/>
              <a:t>Event or Business Segment</a:t>
            </a:r>
            <a:endParaRPr lang="en-US" altLang="zh-CN"/>
          </a:p>
        </p:txBody>
      </p:sp>
      <p:sp>
        <p:nvSpPr>
          <p:cNvPr id="6" name="投影片編號版面配置區 5"/>
          <p:cNvSpPr>
            <a:spLocks noGrp="1"/>
          </p:cNvSpPr>
          <p:nvPr>
            <p:ph type="sldNum" sz="quarter" idx="12"/>
          </p:nvPr>
        </p:nvSpPr>
        <p:spPr/>
        <p:txBody>
          <a:bodyPr/>
          <a:lstStyle/>
          <a:p>
            <a:pPr>
              <a:defRPr/>
            </a:pPr>
            <a:fld id="{3CD5DA42-DC14-4202-9FC8-15BC079C28F5}" type="slidenum">
              <a:rPr lang="en-US" altLang="zh-CN" smtClean="0"/>
              <a:pPr>
                <a:defRPr/>
              </a:pPr>
              <a:t>‹#›</a:t>
            </a:fld>
            <a:endParaRPr lang="en-US" altLang="zh-CN" dirty="0"/>
          </a:p>
        </p:txBody>
      </p:sp>
    </p:spTree>
    <p:extLst>
      <p:ext uri="{BB962C8B-B14F-4D97-AF65-F5344CB8AC3E}">
        <p14:creationId xmlns:p14="http://schemas.microsoft.com/office/powerpoint/2010/main" val="1253900695"/>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a:p>
        </p:txBody>
      </p:sp>
      <p:sp>
        <p:nvSpPr>
          <p:cNvPr id="3" name="內容版面配置區 2"/>
          <p:cNvSpPr>
            <a:spLocks noGrp="1"/>
          </p:cNvSpPr>
          <p:nvPr>
            <p:ph sz="half" idx="1"/>
          </p:nvPr>
        </p:nvSpPr>
        <p:spPr>
          <a:xfrm>
            <a:off x="628650" y="1825625"/>
            <a:ext cx="3886200" cy="4351338"/>
          </a:xfrm>
        </p:spPr>
        <p:txBody>
          <a:body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內容版面配置區 3"/>
          <p:cNvSpPr>
            <a:spLocks noGrp="1"/>
          </p:cNvSpPr>
          <p:nvPr>
            <p:ph sz="half" idx="2"/>
          </p:nvPr>
        </p:nvSpPr>
        <p:spPr>
          <a:xfrm>
            <a:off x="4629150" y="1825625"/>
            <a:ext cx="3886200" cy="4351338"/>
          </a:xfrm>
        </p:spPr>
        <p:txBody>
          <a:body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5" name="日期版面配置區 4"/>
          <p:cNvSpPr>
            <a:spLocks noGrp="1"/>
          </p:cNvSpPr>
          <p:nvPr>
            <p:ph type="dt" sz="half" idx="10"/>
          </p:nvPr>
        </p:nvSpPr>
        <p:spPr/>
        <p:txBody>
          <a:bodyPr/>
          <a:lstStyle/>
          <a:p>
            <a:fld id="{FFE5B536-EDBC-E54E-8897-BBE5DF83F020}" type="datetimeFigureOut">
              <a:rPr kumimoji="1" lang="zh-TW" altLang="en-US" smtClean="0"/>
              <a:t>2022/9/6</a:t>
            </a:fld>
            <a:endParaRPr kumimoji="1" lang="zh-TW" altLang="en-US"/>
          </a:p>
        </p:txBody>
      </p:sp>
      <p:sp>
        <p:nvSpPr>
          <p:cNvPr id="6" name="頁尾版面配置區 5"/>
          <p:cNvSpPr>
            <a:spLocks noGrp="1"/>
          </p:cNvSpPr>
          <p:nvPr>
            <p:ph type="ftr" sz="quarter" idx="11"/>
          </p:nvPr>
        </p:nvSpPr>
        <p:spPr/>
        <p:txBody>
          <a:bodyPr/>
          <a:lstStyle/>
          <a:p>
            <a:pPr>
              <a:defRPr/>
            </a:pPr>
            <a:r>
              <a:rPr lang="en-US" altLang="zh-CN" smtClean="0"/>
              <a:t>Event or Business Segment</a:t>
            </a:r>
            <a:endParaRPr lang="en-US" altLang="zh-CN"/>
          </a:p>
        </p:txBody>
      </p:sp>
      <p:sp>
        <p:nvSpPr>
          <p:cNvPr id="7" name="投影片編號版面配置區 6"/>
          <p:cNvSpPr>
            <a:spLocks noGrp="1"/>
          </p:cNvSpPr>
          <p:nvPr>
            <p:ph type="sldNum" sz="quarter" idx="12"/>
          </p:nvPr>
        </p:nvSpPr>
        <p:spPr/>
        <p:txBody>
          <a:bodyPr/>
          <a:lstStyle/>
          <a:p>
            <a:pPr>
              <a:defRPr/>
            </a:pPr>
            <a:fld id="{3CD5DA42-DC14-4202-9FC8-15BC079C28F5}" type="slidenum">
              <a:rPr lang="en-US" altLang="zh-CN" smtClean="0"/>
              <a:pPr>
                <a:defRPr/>
              </a:pPr>
              <a:t>‹#›</a:t>
            </a:fld>
            <a:endParaRPr lang="en-US" altLang="zh-CN" dirty="0"/>
          </a:p>
        </p:txBody>
      </p:sp>
    </p:spTree>
    <p:extLst>
      <p:ext uri="{BB962C8B-B14F-4D97-AF65-F5344CB8AC3E}">
        <p14:creationId xmlns:p14="http://schemas.microsoft.com/office/powerpoint/2010/main" val="1051952854"/>
      </p:ext>
    </p:extLst>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p:cNvSpPr>
            <a:spLocks noGrp="1"/>
          </p:cNvSpPr>
          <p:nvPr>
            <p:ph type="title"/>
          </p:nvPr>
        </p:nvSpPr>
        <p:spPr>
          <a:xfrm>
            <a:off x="629841" y="365126"/>
            <a:ext cx="7886700" cy="1325563"/>
          </a:xfrm>
        </p:spPr>
        <p:txBody>
          <a:bodyPr/>
          <a:lstStyle/>
          <a:p>
            <a:r>
              <a:rPr kumimoji="1" lang="zh-TW" altLang="en-US" smtClean="0"/>
              <a:t>按一下以編輯母片標題樣式</a:t>
            </a:r>
            <a:endParaRPr kumimoji="1" lang="zh-TW" altLang="en-US"/>
          </a:p>
        </p:txBody>
      </p:sp>
      <p:sp>
        <p:nvSpPr>
          <p:cNvPr id="3" name="文字版面配置區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zh-TW" altLang="en-US" smtClean="0"/>
              <a:t>按一下以編輯母片文字樣式</a:t>
            </a:r>
          </a:p>
        </p:txBody>
      </p:sp>
      <p:sp>
        <p:nvSpPr>
          <p:cNvPr id="4" name="內容版面配置區 3"/>
          <p:cNvSpPr>
            <a:spLocks noGrp="1"/>
          </p:cNvSpPr>
          <p:nvPr>
            <p:ph sz="half" idx="2"/>
          </p:nvPr>
        </p:nvSpPr>
        <p:spPr>
          <a:xfrm>
            <a:off x="629842" y="2505075"/>
            <a:ext cx="3868340" cy="3684588"/>
          </a:xfrm>
        </p:spPr>
        <p:txBody>
          <a:body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5" name="文字版面配置區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zh-TW" altLang="en-US" smtClean="0"/>
              <a:t>按一下以編輯母片文字樣式</a:t>
            </a:r>
          </a:p>
        </p:txBody>
      </p:sp>
      <p:sp>
        <p:nvSpPr>
          <p:cNvPr id="6" name="內容版面配置區 5"/>
          <p:cNvSpPr>
            <a:spLocks noGrp="1"/>
          </p:cNvSpPr>
          <p:nvPr>
            <p:ph sz="quarter" idx="4"/>
          </p:nvPr>
        </p:nvSpPr>
        <p:spPr>
          <a:xfrm>
            <a:off x="4629150" y="2505075"/>
            <a:ext cx="3887391" cy="3684588"/>
          </a:xfrm>
        </p:spPr>
        <p:txBody>
          <a:body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7" name="日期版面配置區 6"/>
          <p:cNvSpPr>
            <a:spLocks noGrp="1"/>
          </p:cNvSpPr>
          <p:nvPr>
            <p:ph type="dt" sz="half" idx="10"/>
          </p:nvPr>
        </p:nvSpPr>
        <p:spPr/>
        <p:txBody>
          <a:bodyPr/>
          <a:lstStyle/>
          <a:p>
            <a:fld id="{FFE5B536-EDBC-E54E-8897-BBE5DF83F020}" type="datetimeFigureOut">
              <a:rPr kumimoji="1" lang="zh-TW" altLang="en-US" smtClean="0"/>
              <a:t>2022/9/6</a:t>
            </a:fld>
            <a:endParaRPr kumimoji="1" lang="zh-TW" altLang="en-US"/>
          </a:p>
        </p:txBody>
      </p:sp>
      <p:sp>
        <p:nvSpPr>
          <p:cNvPr id="8" name="頁尾版面配置區 7"/>
          <p:cNvSpPr>
            <a:spLocks noGrp="1"/>
          </p:cNvSpPr>
          <p:nvPr>
            <p:ph type="ftr" sz="quarter" idx="11"/>
          </p:nvPr>
        </p:nvSpPr>
        <p:spPr/>
        <p:txBody>
          <a:bodyPr/>
          <a:lstStyle/>
          <a:p>
            <a:pPr>
              <a:defRPr/>
            </a:pPr>
            <a:r>
              <a:rPr lang="en-US" altLang="zh-CN" smtClean="0"/>
              <a:t>Event or Business Segment</a:t>
            </a:r>
            <a:endParaRPr lang="en-US" altLang="zh-CN"/>
          </a:p>
        </p:txBody>
      </p:sp>
      <p:sp>
        <p:nvSpPr>
          <p:cNvPr id="9" name="投影片編號版面配置區 8"/>
          <p:cNvSpPr>
            <a:spLocks noGrp="1"/>
          </p:cNvSpPr>
          <p:nvPr>
            <p:ph type="sldNum" sz="quarter" idx="12"/>
          </p:nvPr>
        </p:nvSpPr>
        <p:spPr/>
        <p:txBody>
          <a:bodyPr/>
          <a:lstStyle/>
          <a:p>
            <a:pPr>
              <a:defRPr/>
            </a:pPr>
            <a:fld id="{3CD5DA42-DC14-4202-9FC8-15BC079C28F5}" type="slidenum">
              <a:rPr lang="en-US" altLang="zh-CN" smtClean="0"/>
              <a:pPr>
                <a:defRPr/>
              </a:pPr>
              <a:t>‹#›</a:t>
            </a:fld>
            <a:endParaRPr lang="en-US" altLang="zh-CN" dirty="0"/>
          </a:p>
        </p:txBody>
      </p:sp>
    </p:spTree>
    <p:extLst>
      <p:ext uri="{BB962C8B-B14F-4D97-AF65-F5344CB8AC3E}">
        <p14:creationId xmlns:p14="http://schemas.microsoft.com/office/powerpoint/2010/main" val="2086235074"/>
      </p:ext>
    </p:extLst>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a:p>
        </p:txBody>
      </p:sp>
      <p:sp>
        <p:nvSpPr>
          <p:cNvPr id="3" name="日期版面配置區 2"/>
          <p:cNvSpPr>
            <a:spLocks noGrp="1"/>
          </p:cNvSpPr>
          <p:nvPr>
            <p:ph type="dt" sz="half" idx="10"/>
          </p:nvPr>
        </p:nvSpPr>
        <p:spPr/>
        <p:txBody>
          <a:bodyPr/>
          <a:lstStyle/>
          <a:p>
            <a:fld id="{FFE5B536-EDBC-E54E-8897-BBE5DF83F020}" type="datetimeFigureOut">
              <a:rPr kumimoji="1" lang="zh-TW" altLang="en-US" smtClean="0"/>
              <a:t>2022/9/6</a:t>
            </a:fld>
            <a:endParaRPr kumimoji="1" lang="zh-TW" altLang="en-US"/>
          </a:p>
        </p:txBody>
      </p:sp>
      <p:sp>
        <p:nvSpPr>
          <p:cNvPr id="4" name="頁尾版面配置區 3"/>
          <p:cNvSpPr>
            <a:spLocks noGrp="1"/>
          </p:cNvSpPr>
          <p:nvPr>
            <p:ph type="ftr" sz="quarter" idx="11"/>
          </p:nvPr>
        </p:nvSpPr>
        <p:spPr/>
        <p:txBody>
          <a:bodyPr/>
          <a:lstStyle/>
          <a:p>
            <a:pPr>
              <a:defRPr/>
            </a:pPr>
            <a:r>
              <a:rPr lang="en-US" altLang="zh-CN" smtClean="0"/>
              <a:t>Event or Business Segment</a:t>
            </a:r>
            <a:endParaRPr lang="en-US" altLang="zh-CN"/>
          </a:p>
        </p:txBody>
      </p:sp>
      <p:sp>
        <p:nvSpPr>
          <p:cNvPr id="5" name="投影片編號版面配置區 4"/>
          <p:cNvSpPr>
            <a:spLocks noGrp="1"/>
          </p:cNvSpPr>
          <p:nvPr>
            <p:ph type="sldNum" sz="quarter" idx="12"/>
          </p:nvPr>
        </p:nvSpPr>
        <p:spPr/>
        <p:txBody>
          <a:bodyPr/>
          <a:lstStyle/>
          <a:p>
            <a:pPr>
              <a:defRPr/>
            </a:pPr>
            <a:fld id="{3CD5DA42-DC14-4202-9FC8-15BC079C28F5}" type="slidenum">
              <a:rPr lang="en-US" altLang="zh-CN" smtClean="0"/>
              <a:pPr>
                <a:defRPr/>
              </a:pPr>
              <a:t>‹#›</a:t>
            </a:fld>
            <a:endParaRPr lang="en-US" altLang="zh-CN" dirty="0"/>
          </a:p>
        </p:txBody>
      </p:sp>
    </p:spTree>
    <p:extLst>
      <p:ext uri="{BB962C8B-B14F-4D97-AF65-F5344CB8AC3E}">
        <p14:creationId xmlns:p14="http://schemas.microsoft.com/office/powerpoint/2010/main" val="1387384149"/>
      </p:ext>
    </p:extLst>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FFE5B536-EDBC-E54E-8897-BBE5DF83F020}" type="datetimeFigureOut">
              <a:rPr kumimoji="1" lang="zh-TW" altLang="en-US" smtClean="0"/>
              <a:t>2022/9/6</a:t>
            </a:fld>
            <a:endParaRPr kumimoji="1" lang="zh-TW" altLang="en-US"/>
          </a:p>
        </p:txBody>
      </p:sp>
      <p:sp>
        <p:nvSpPr>
          <p:cNvPr id="3" name="頁尾版面配置區 2"/>
          <p:cNvSpPr>
            <a:spLocks noGrp="1"/>
          </p:cNvSpPr>
          <p:nvPr>
            <p:ph type="ftr" sz="quarter" idx="11"/>
          </p:nvPr>
        </p:nvSpPr>
        <p:spPr/>
        <p:txBody>
          <a:bodyPr/>
          <a:lstStyle/>
          <a:p>
            <a:pPr>
              <a:defRPr/>
            </a:pPr>
            <a:r>
              <a:rPr lang="en-US" altLang="zh-CN" smtClean="0"/>
              <a:t>Event or Business Segment</a:t>
            </a:r>
            <a:endParaRPr lang="en-US" altLang="zh-CN"/>
          </a:p>
        </p:txBody>
      </p:sp>
      <p:sp>
        <p:nvSpPr>
          <p:cNvPr id="4" name="投影片編號版面配置區 3"/>
          <p:cNvSpPr>
            <a:spLocks noGrp="1"/>
          </p:cNvSpPr>
          <p:nvPr>
            <p:ph type="sldNum" sz="quarter" idx="12"/>
          </p:nvPr>
        </p:nvSpPr>
        <p:spPr/>
        <p:txBody>
          <a:bodyPr/>
          <a:lstStyle/>
          <a:p>
            <a:pPr>
              <a:defRPr/>
            </a:pPr>
            <a:fld id="{3CD5DA42-DC14-4202-9FC8-15BC079C28F5}" type="slidenum">
              <a:rPr lang="en-US" altLang="zh-CN" smtClean="0"/>
              <a:pPr>
                <a:defRPr/>
              </a:pPr>
              <a:t>‹#›</a:t>
            </a:fld>
            <a:endParaRPr lang="en-US" altLang="zh-CN" dirty="0"/>
          </a:p>
        </p:txBody>
      </p:sp>
    </p:spTree>
    <p:extLst>
      <p:ext uri="{BB962C8B-B14F-4D97-AF65-F5344CB8AC3E}">
        <p14:creationId xmlns:p14="http://schemas.microsoft.com/office/powerpoint/2010/main" val="387953117"/>
      </p:ext>
    </p:extLst>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29841" y="457200"/>
            <a:ext cx="2949178" cy="1600200"/>
          </a:xfrm>
        </p:spPr>
        <p:txBody>
          <a:bodyPr anchor="b"/>
          <a:lstStyle>
            <a:lvl1pPr>
              <a:defRPr sz="2400"/>
            </a:lvl1pPr>
          </a:lstStyle>
          <a:p>
            <a:r>
              <a:rPr kumimoji="1" lang="zh-TW" altLang="en-US" smtClean="0"/>
              <a:t>按一下以編輯母片標題樣式</a:t>
            </a:r>
            <a:endParaRPr kumimoji="1" lang="zh-TW" altLang="en-US"/>
          </a:p>
        </p:txBody>
      </p:sp>
      <p:sp>
        <p:nvSpPr>
          <p:cNvPr id="3" name="內容版面配置區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文字版面配置區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zh-TW" altLang="en-US" smtClean="0"/>
              <a:t>按一下以編輯母片文字樣式</a:t>
            </a:r>
          </a:p>
        </p:txBody>
      </p:sp>
      <p:sp>
        <p:nvSpPr>
          <p:cNvPr id="5" name="日期版面配置區 4"/>
          <p:cNvSpPr>
            <a:spLocks noGrp="1"/>
          </p:cNvSpPr>
          <p:nvPr>
            <p:ph type="dt" sz="half" idx="10"/>
          </p:nvPr>
        </p:nvSpPr>
        <p:spPr/>
        <p:txBody>
          <a:bodyPr/>
          <a:lstStyle/>
          <a:p>
            <a:fld id="{FFE5B536-EDBC-E54E-8897-BBE5DF83F020}" type="datetimeFigureOut">
              <a:rPr kumimoji="1" lang="zh-TW" altLang="en-US" smtClean="0"/>
              <a:t>2022/9/6</a:t>
            </a:fld>
            <a:endParaRPr kumimoji="1" lang="zh-TW" altLang="en-US"/>
          </a:p>
        </p:txBody>
      </p:sp>
      <p:sp>
        <p:nvSpPr>
          <p:cNvPr id="6" name="頁尾版面配置區 5"/>
          <p:cNvSpPr>
            <a:spLocks noGrp="1"/>
          </p:cNvSpPr>
          <p:nvPr>
            <p:ph type="ftr" sz="quarter" idx="11"/>
          </p:nvPr>
        </p:nvSpPr>
        <p:spPr/>
        <p:txBody>
          <a:bodyPr/>
          <a:lstStyle/>
          <a:p>
            <a:pPr>
              <a:defRPr/>
            </a:pPr>
            <a:r>
              <a:rPr lang="en-US" altLang="zh-CN" smtClean="0"/>
              <a:t>Event or Business Segment</a:t>
            </a:r>
            <a:endParaRPr lang="en-US" altLang="zh-CN"/>
          </a:p>
        </p:txBody>
      </p:sp>
      <p:sp>
        <p:nvSpPr>
          <p:cNvPr id="7" name="投影片編號版面配置區 6"/>
          <p:cNvSpPr>
            <a:spLocks noGrp="1"/>
          </p:cNvSpPr>
          <p:nvPr>
            <p:ph type="sldNum" sz="quarter" idx="12"/>
          </p:nvPr>
        </p:nvSpPr>
        <p:spPr/>
        <p:txBody>
          <a:bodyPr/>
          <a:lstStyle/>
          <a:p>
            <a:pPr>
              <a:defRPr/>
            </a:pPr>
            <a:fld id="{3CD5DA42-DC14-4202-9FC8-15BC079C28F5}" type="slidenum">
              <a:rPr lang="en-US" altLang="zh-CN" smtClean="0"/>
              <a:pPr>
                <a:defRPr/>
              </a:pPr>
              <a:t>‹#›</a:t>
            </a:fld>
            <a:endParaRPr lang="en-US" altLang="zh-CN" dirty="0"/>
          </a:p>
        </p:txBody>
      </p:sp>
    </p:spTree>
    <p:extLst>
      <p:ext uri="{BB962C8B-B14F-4D97-AF65-F5344CB8AC3E}">
        <p14:creationId xmlns:p14="http://schemas.microsoft.com/office/powerpoint/2010/main" val="567685127"/>
      </p:ext>
    </p:extLst>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29841" y="457200"/>
            <a:ext cx="2949178" cy="1600200"/>
          </a:xfrm>
        </p:spPr>
        <p:txBody>
          <a:bodyPr anchor="b"/>
          <a:lstStyle>
            <a:lvl1pPr>
              <a:defRPr sz="2400"/>
            </a:lvl1pPr>
          </a:lstStyle>
          <a:p>
            <a:r>
              <a:rPr kumimoji="1" lang="zh-TW" altLang="en-US" smtClean="0"/>
              <a:t>按一下以編輯母片標題樣式</a:t>
            </a:r>
            <a:endParaRPr kumimoji="1" lang="zh-TW" altLang="en-US"/>
          </a:p>
        </p:txBody>
      </p:sp>
      <p:sp>
        <p:nvSpPr>
          <p:cNvPr id="3" name="圖片版面配置區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kumimoji="1" lang="zh-TW" altLang="en-US"/>
          </a:p>
        </p:txBody>
      </p:sp>
      <p:sp>
        <p:nvSpPr>
          <p:cNvPr id="4" name="文字版面配置區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zh-TW" altLang="en-US" smtClean="0"/>
              <a:t>按一下以編輯母片文字樣式</a:t>
            </a:r>
          </a:p>
        </p:txBody>
      </p:sp>
      <p:sp>
        <p:nvSpPr>
          <p:cNvPr id="5" name="日期版面配置區 4"/>
          <p:cNvSpPr>
            <a:spLocks noGrp="1"/>
          </p:cNvSpPr>
          <p:nvPr>
            <p:ph type="dt" sz="half" idx="10"/>
          </p:nvPr>
        </p:nvSpPr>
        <p:spPr/>
        <p:txBody>
          <a:bodyPr/>
          <a:lstStyle/>
          <a:p>
            <a:fld id="{FFE5B536-EDBC-E54E-8897-BBE5DF83F020}" type="datetimeFigureOut">
              <a:rPr kumimoji="1" lang="zh-TW" altLang="en-US" smtClean="0"/>
              <a:t>2022/9/6</a:t>
            </a:fld>
            <a:endParaRPr kumimoji="1" lang="zh-TW" altLang="en-US"/>
          </a:p>
        </p:txBody>
      </p:sp>
      <p:sp>
        <p:nvSpPr>
          <p:cNvPr id="6" name="頁尾版面配置區 5"/>
          <p:cNvSpPr>
            <a:spLocks noGrp="1"/>
          </p:cNvSpPr>
          <p:nvPr>
            <p:ph type="ftr" sz="quarter" idx="11"/>
          </p:nvPr>
        </p:nvSpPr>
        <p:spPr/>
        <p:txBody>
          <a:bodyPr/>
          <a:lstStyle/>
          <a:p>
            <a:pPr>
              <a:defRPr/>
            </a:pPr>
            <a:r>
              <a:rPr lang="en-US" altLang="zh-CN" smtClean="0"/>
              <a:t>Event or Business Segment</a:t>
            </a:r>
            <a:endParaRPr lang="en-US" altLang="zh-CN"/>
          </a:p>
        </p:txBody>
      </p:sp>
      <p:sp>
        <p:nvSpPr>
          <p:cNvPr id="7" name="投影片編號版面配置區 6"/>
          <p:cNvSpPr>
            <a:spLocks noGrp="1"/>
          </p:cNvSpPr>
          <p:nvPr>
            <p:ph type="sldNum" sz="quarter" idx="12"/>
          </p:nvPr>
        </p:nvSpPr>
        <p:spPr/>
        <p:txBody>
          <a:bodyPr/>
          <a:lstStyle/>
          <a:p>
            <a:pPr>
              <a:defRPr/>
            </a:pPr>
            <a:fld id="{3CD5DA42-DC14-4202-9FC8-15BC079C28F5}" type="slidenum">
              <a:rPr lang="en-US" altLang="zh-CN" smtClean="0"/>
              <a:pPr>
                <a:defRPr/>
              </a:pPr>
              <a:t>‹#›</a:t>
            </a:fld>
            <a:endParaRPr lang="en-US" altLang="zh-CN" dirty="0"/>
          </a:p>
        </p:txBody>
      </p:sp>
    </p:spTree>
    <p:extLst>
      <p:ext uri="{BB962C8B-B14F-4D97-AF65-F5344CB8AC3E}">
        <p14:creationId xmlns:p14="http://schemas.microsoft.com/office/powerpoint/2010/main" val="1961569515"/>
      </p:ext>
    </p:extLst>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a:p>
        </p:txBody>
      </p:sp>
      <p:sp>
        <p:nvSpPr>
          <p:cNvPr id="3" name="直排文字版面配置區 2"/>
          <p:cNvSpPr>
            <a:spLocks noGrp="1"/>
          </p:cNvSpPr>
          <p:nvPr>
            <p:ph type="body" orient="vert" idx="1"/>
          </p:nvPr>
        </p:nvSpPr>
        <p:spPr/>
        <p:txBody>
          <a:bodyPr vert="eaVert"/>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日期版面配置區 3"/>
          <p:cNvSpPr>
            <a:spLocks noGrp="1"/>
          </p:cNvSpPr>
          <p:nvPr>
            <p:ph type="dt" sz="half" idx="10"/>
          </p:nvPr>
        </p:nvSpPr>
        <p:spPr/>
        <p:txBody>
          <a:bodyPr/>
          <a:lstStyle/>
          <a:p>
            <a:fld id="{FFE5B536-EDBC-E54E-8897-BBE5DF83F020}" type="datetimeFigureOut">
              <a:rPr kumimoji="1" lang="zh-TW" altLang="en-US" smtClean="0"/>
              <a:t>2022/9/6</a:t>
            </a:fld>
            <a:endParaRPr kumimoji="1" lang="zh-TW" altLang="en-US"/>
          </a:p>
        </p:txBody>
      </p:sp>
      <p:sp>
        <p:nvSpPr>
          <p:cNvPr id="5" name="頁尾版面配置區 4"/>
          <p:cNvSpPr>
            <a:spLocks noGrp="1"/>
          </p:cNvSpPr>
          <p:nvPr>
            <p:ph type="ftr" sz="quarter" idx="11"/>
          </p:nvPr>
        </p:nvSpPr>
        <p:spPr/>
        <p:txBody>
          <a:bodyPr/>
          <a:lstStyle/>
          <a:p>
            <a:pPr>
              <a:defRPr/>
            </a:pPr>
            <a:r>
              <a:rPr lang="en-US" altLang="zh-CN" smtClean="0"/>
              <a:t>Event or Business Segment</a:t>
            </a:r>
            <a:endParaRPr lang="en-US" altLang="zh-CN"/>
          </a:p>
        </p:txBody>
      </p:sp>
      <p:sp>
        <p:nvSpPr>
          <p:cNvPr id="6" name="投影片編號版面配置區 5"/>
          <p:cNvSpPr>
            <a:spLocks noGrp="1"/>
          </p:cNvSpPr>
          <p:nvPr>
            <p:ph type="sldNum" sz="quarter" idx="12"/>
          </p:nvPr>
        </p:nvSpPr>
        <p:spPr/>
        <p:txBody>
          <a:bodyPr/>
          <a:lstStyle/>
          <a:p>
            <a:pPr>
              <a:defRPr/>
            </a:pPr>
            <a:fld id="{3CD5DA42-DC14-4202-9FC8-15BC079C28F5}" type="slidenum">
              <a:rPr lang="en-US" altLang="zh-CN" smtClean="0"/>
              <a:pPr>
                <a:defRPr/>
              </a:pPr>
              <a:t>‹#›</a:t>
            </a:fld>
            <a:endParaRPr lang="en-US" altLang="zh-CN" dirty="0"/>
          </a:p>
        </p:txBody>
      </p:sp>
    </p:spTree>
    <p:extLst>
      <p:ext uri="{BB962C8B-B14F-4D97-AF65-F5344CB8AC3E}">
        <p14:creationId xmlns:p14="http://schemas.microsoft.com/office/powerpoint/2010/main" val="2077373508"/>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ftr" sz="quarter" idx="10"/>
          </p:nvPr>
        </p:nvSpPr>
        <p:spPr>
          <a:ln/>
        </p:spPr>
        <p:txBody>
          <a:bodyPr/>
          <a:lstStyle>
            <a:lvl1pPr>
              <a:defRPr/>
            </a:lvl1pPr>
          </a:lstStyle>
          <a:p>
            <a:pPr>
              <a:defRPr/>
            </a:pPr>
            <a:endParaRPr lang="en-US" altLang="zh-CN"/>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垂直標題 1"/>
          <p:cNvSpPr>
            <a:spLocks noGrp="1"/>
          </p:cNvSpPr>
          <p:nvPr>
            <p:ph type="title" orient="vert"/>
          </p:nvPr>
        </p:nvSpPr>
        <p:spPr>
          <a:xfrm>
            <a:off x="6543675" y="365125"/>
            <a:ext cx="1971675" cy="5811838"/>
          </a:xfrm>
        </p:spPr>
        <p:txBody>
          <a:bodyPr vert="eaVert"/>
          <a:lstStyle/>
          <a:p>
            <a:r>
              <a:rPr kumimoji="1" lang="zh-TW" altLang="en-US" smtClean="0"/>
              <a:t>按一下以編輯母片標題樣式</a:t>
            </a:r>
            <a:endParaRPr kumimoji="1" lang="zh-TW" altLang="en-US"/>
          </a:p>
        </p:txBody>
      </p:sp>
      <p:sp>
        <p:nvSpPr>
          <p:cNvPr id="3" name="直排文字版面配置區 2"/>
          <p:cNvSpPr>
            <a:spLocks noGrp="1"/>
          </p:cNvSpPr>
          <p:nvPr>
            <p:ph type="body" orient="vert" idx="1"/>
          </p:nvPr>
        </p:nvSpPr>
        <p:spPr>
          <a:xfrm>
            <a:off x="628650" y="365125"/>
            <a:ext cx="5800725" cy="5811838"/>
          </a:xfrm>
        </p:spPr>
        <p:txBody>
          <a:bodyPr vert="eaVert"/>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日期版面配置區 3"/>
          <p:cNvSpPr>
            <a:spLocks noGrp="1"/>
          </p:cNvSpPr>
          <p:nvPr>
            <p:ph type="dt" sz="half" idx="10"/>
          </p:nvPr>
        </p:nvSpPr>
        <p:spPr/>
        <p:txBody>
          <a:bodyPr/>
          <a:lstStyle/>
          <a:p>
            <a:fld id="{FFE5B536-EDBC-E54E-8897-BBE5DF83F020}" type="datetimeFigureOut">
              <a:rPr kumimoji="1" lang="zh-TW" altLang="en-US" smtClean="0"/>
              <a:t>2022/9/6</a:t>
            </a:fld>
            <a:endParaRPr kumimoji="1" lang="zh-TW" altLang="en-US"/>
          </a:p>
        </p:txBody>
      </p:sp>
      <p:sp>
        <p:nvSpPr>
          <p:cNvPr id="5" name="頁尾版面配置區 4"/>
          <p:cNvSpPr>
            <a:spLocks noGrp="1"/>
          </p:cNvSpPr>
          <p:nvPr>
            <p:ph type="ftr" sz="quarter" idx="11"/>
          </p:nvPr>
        </p:nvSpPr>
        <p:spPr/>
        <p:txBody>
          <a:bodyPr/>
          <a:lstStyle/>
          <a:p>
            <a:pPr>
              <a:defRPr/>
            </a:pPr>
            <a:r>
              <a:rPr lang="en-US" altLang="zh-CN" smtClean="0"/>
              <a:t>Event or Business Segment</a:t>
            </a:r>
            <a:endParaRPr lang="en-US" altLang="zh-CN"/>
          </a:p>
        </p:txBody>
      </p:sp>
      <p:sp>
        <p:nvSpPr>
          <p:cNvPr id="6" name="投影片編號版面配置區 5"/>
          <p:cNvSpPr>
            <a:spLocks noGrp="1"/>
          </p:cNvSpPr>
          <p:nvPr>
            <p:ph type="sldNum" sz="quarter" idx="12"/>
          </p:nvPr>
        </p:nvSpPr>
        <p:spPr/>
        <p:txBody>
          <a:bodyPr/>
          <a:lstStyle/>
          <a:p>
            <a:pPr>
              <a:defRPr/>
            </a:pPr>
            <a:fld id="{3CD5DA42-DC14-4202-9FC8-15BC079C28F5}" type="slidenum">
              <a:rPr lang="en-US" altLang="zh-CN" smtClean="0"/>
              <a:pPr>
                <a:defRPr/>
              </a:pPr>
              <a:t>‹#›</a:t>
            </a:fld>
            <a:endParaRPr lang="en-US" altLang="zh-CN" dirty="0"/>
          </a:p>
        </p:txBody>
      </p:sp>
    </p:spTree>
    <p:extLst>
      <p:ext uri="{BB962C8B-B14F-4D97-AF65-F5344CB8AC3E}">
        <p14:creationId xmlns:p14="http://schemas.microsoft.com/office/powerpoint/2010/main" val="627416030"/>
      </p:ext>
    </p:extLst>
  </p:cSld>
  <p:clrMapOvr>
    <a:masterClrMapping/>
  </p:clrMapOvr>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66775" y="268288"/>
            <a:ext cx="7861300" cy="578643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Footer Placeholder 4"/>
          <p:cNvSpPr>
            <a:spLocks noGrp="1"/>
          </p:cNvSpPr>
          <p:nvPr>
            <p:ph type="ftr" sz="quarter" idx="10"/>
          </p:nvPr>
        </p:nvSpPr>
        <p:spPr/>
        <p:txBody>
          <a:bodyPr/>
          <a:lstStyle>
            <a:lvl1pPr>
              <a:defRPr/>
            </a:lvl1pPr>
          </a:lstStyle>
          <a:p>
            <a:pPr>
              <a:defRPr/>
            </a:pPr>
            <a:r>
              <a:rPr lang="en-US" altLang="zh-CN"/>
              <a:t>Event or Business Segment</a:t>
            </a:r>
          </a:p>
        </p:txBody>
      </p:sp>
      <p:sp>
        <p:nvSpPr>
          <p:cNvPr id="4" name="Slide Number Placeholder 5"/>
          <p:cNvSpPr>
            <a:spLocks noGrp="1"/>
          </p:cNvSpPr>
          <p:nvPr>
            <p:ph type="sldNum" sz="quarter" idx="11"/>
          </p:nvPr>
        </p:nvSpPr>
        <p:spPr/>
        <p:txBody>
          <a:bodyPr/>
          <a:lstStyle>
            <a:lvl1pPr>
              <a:defRPr/>
            </a:lvl1pPr>
          </a:lstStyle>
          <a:p>
            <a:pPr>
              <a:defRPr/>
            </a:pPr>
            <a:fld id="{E5E64277-2F7A-4379-8AA1-199CBAB84C57}" type="slidenum">
              <a:rPr lang="en-US" altLang="zh-CN"/>
              <a:pPr>
                <a:defRPr/>
              </a:pPr>
              <a:t>‹#›</a:t>
            </a:fld>
            <a:endParaRPr lang="en-US" altLang="zh-CN" dirty="0"/>
          </a:p>
        </p:txBody>
      </p:sp>
    </p:spTree>
    <p:extLst>
      <p:ext uri="{BB962C8B-B14F-4D97-AF65-F5344CB8AC3E}">
        <p14:creationId xmlns:p14="http://schemas.microsoft.com/office/powerpoint/2010/main" val="8365094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End Slide">
    <p:spTree>
      <p:nvGrpSpPr>
        <p:cNvPr id="1" name=""/>
        <p:cNvGrpSpPr/>
        <p:nvPr/>
      </p:nvGrpSpPr>
      <p:grpSpPr>
        <a:xfrm>
          <a:off x="0" y="0"/>
          <a:ext cx="0" cy="0"/>
          <a:chOff x="0" y="0"/>
          <a:chExt cx="0" cy="0"/>
        </a:xfrm>
      </p:grpSpPr>
      <p:pic>
        <p:nvPicPr>
          <p:cNvPr id="2" name="Picture 35"/>
          <p:cNvPicPr>
            <a:picLocks noChangeAspect="1" noChangeArrowheads="1"/>
          </p:cNvPicPr>
          <p:nvPr userDrawn="1"/>
        </p:nvPicPr>
        <p:blipFill>
          <a:blip r:embed="rId2"/>
          <a:srcRect/>
          <a:stretch>
            <a:fillRect/>
          </a:stretch>
        </p:blipFill>
        <p:spPr bwMode="auto">
          <a:xfrm>
            <a:off x="768350" y="1187450"/>
            <a:ext cx="7693025" cy="3811588"/>
          </a:xfrm>
          <a:prstGeom prst="rect">
            <a:avLst/>
          </a:prstGeom>
          <a:noFill/>
          <a:ln w="9525">
            <a:noFill/>
            <a:miter lim="800000"/>
            <a:headEnd/>
            <a:tailEnd/>
          </a:ln>
        </p:spPr>
      </p:pic>
    </p:spTree>
    <p:extLst>
      <p:ext uri="{BB962C8B-B14F-4D97-AF65-F5344CB8AC3E}">
        <p14:creationId xmlns:p14="http://schemas.microsoft.com/office/powerpoint/2010/main" val="17862048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ftr" sz="quarter" idx="10"/>
          </p:nvPr>
        </p:nvSpPr>
        <p:spPr>
          <a:ln/>
        </p:spPr>
        <p:txBody>
          <a:bodyPr/>
          <a:lstStyle>
            <a:lvl1pPr>
              <a:defRPr/>
            </a:lvl1pPr>
          </a:lstStyle>
          <a:p>
            <a:pPr>
              <a:defRPr/>
            </a:pPr>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theme" Target="../theme/theme2.xml"/><Relationship Id="rId9" Type="http://schemas.openxmlformats.org/officeDocument/2006/relationships/image" Target="../media/image2.png"/><Relationship Id="rId10"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slideLayout" Target="../slideLayouts/slideLayout23.xml"/><Relationship Id="rId6" Type="http://schemas.openxmlformats.org/officeDocument/2006/relationships/theme" Target="../theme/theme3.xml"/><Relationship Id="rId7" Type="http://schemas.openxmlformats.org/officeDocument/2006/relationships/image" Target="../media/image5.png"/><Relationship Id="rId8" Type="http://schemas.openxmlformats.org/officeDocument/2006/relationships/image" Target="../media/image3.png"/><Relationship Id="rId1" Type="http://schemas.openxmlformats.org/officeDocument/2006/relationships/slideLayout" Target="../slideLayouts/slideLayout19.xml"/><Relationship Id="rId2"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theme" Target="../theme/theme4.xml"/><Relationship Id="rId7" Type="http://schemas.openxmlformats.org/officeDocument/2006/relationships/image" Target="../media/image2.png"/><Relationship Id="rId8" Type="http://schemas.openxmlformats.org/officeDocument/2006/relationships/image" Target="../media/image3.png"/><Relationship Id="rId1" Type="http://schemas.openxmlformats.org/officeDocument/2006/relationships/slideLayout" Target="../slideLayouts/slideLayout24.xml"/><Relationship Id="rId2" Type="http://schemas.openxmlformats.org/officeDocument/2006/relationships/slideLayout" Target="../slideLayouts/slideLayout25.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39.xml"/><Relationship Id="rId12" Type="http://schemas.openxmlformats.org/officeDocument/2006/relationships/theme" Target="../theme/theme5.xml"/><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 Id="rId10" Type="http://schemas.openxmlformats.org/officeDocument/2006/relationships/slideLayout" Target="../slideLayouts/slideLayout38.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50.xml"/><Relationship Id="rId12" Type="http://schemas.openxmlformats.org/officeDocument/2006/relationships/slideLayout" Target="../slideLayouts/slideLayout51.xml"/><Relationship Id="rId13" Type="http://schemas.openxmlformats.org/officeDocument/2006/relationships/slideLayout" Target="../slideLayouts/slideLayout52.xml"/><Relationship Id="rId14" Type="http://schemas.openxmlformats.org/officeDocument/2006/relationships/theme" Target="../theme/theme6.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 Id="rId9" Type="http://schemas.openxmlformats.org/officeDocument/2006/relationships/slideLayout" Target="../slideLayouts/slideLayout48.xml"/><Relationship Id="rId10"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2"/>
          <p:cNvPicPr>
            <a:picLocks noChangeAspect="1" noChangeArrowheads="1"/>
          </p:cNvPicPr>
          <p:nvPr/>
        </p:nvPicPr>
        <p:blipFill>
          <a:blip r:embed="rId13"/>
          <a:srcRect/>
          <a:stretch>
            <a:fillRect/>
          </a:stretch>
        </p:blipFill>
        <p:spPr bwMode="auto">
          <a:xfrm>
            <a:off x="388938" y="596900"/>
            <a:ext cx="7369175" cy="3143250"/>
          </a:xfrm>
          <a:prstGeom prst="rect">
            <a:avLst/>
          </a:prstGeom>
          <a:noFill/>
          <a:ln w="9525">
            <a:noFill/>
            <a:miter lim="800000"/>
            <a:headEnd/>
            <a:tailEnd/>
          </a:ln>
        </p:spPr>
      </p:pic>
      <p:sp>
        <p:nvSpPr>
          <p:cNvPr id="1027" name="Rectangle 2"/>
          <p:cNvSpPr>
            <a:spLocks noGrp="1" noChangeArrowheads="1"/>
          </p:cNvSpPr>
          <p:nvPr>
            <p:ph type="title"/>
          </p:nvPr>
        </p:nvSpPr>
        <p:spPr bwMode="auto">
          <a:xfrm>
            <a:off x="2278063" y="3192463"/>
            <a:ext cx="5827712" cy="8080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44037" name="Rectangle 5"/>
          <p:cNvSpPr>
            <a:spLocks noGrp="1" noChangeArrowheads="1"/>
          </p:cNvSpPr>
          <p:nvPr>
            <p:ph type="ftr" sz="quarter" idx="3"/>
          </p:nvPr>
        </p:nvSpPr>
        <p:spPr bwMode="auto">
          <a:xfrm>
            <a:off x="3124200" y="6245225"/>
            <a:ext cx="28956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ctr">
              <a:defRPr>
                <a:ea typeface="宋体" pitchFamily="2" charset="-122"/>
              </a:defRPr>
            </a:lvl1pPr>
          </a:lstStyle>
          <a:p>
            <a:pPr>
              <a:defRPr/>
            </a:pPr>
            <a:endParaRPr lang="en-US" altLang="zh-CN"/>
          </a:p>
        </p:txBody>
      </p:sp>
    </p:spTree>
  </p:cSld>
  <p:clrMap bg1="lt1" tx1="dk1" bg2="lt2" tx2="dk2" accent1="accent1" accent2="accent2" accent3="accent3" accent4="accent4" accent5="accent5" accent6="accent6" hlink="hlink" folHlink="folHlink"/>
  <p:sldLayoutIdLst>
    <p:sldLayoutId id="2147483713" r:id="rId1"/>
    <p:sldLayoutId id="2147483712" r:id="rId2"/>
    <p:sldLayoutId id="2147483711" r:id="rId3"/>
    <p:sldLayoutId id="2147483710" r:id="rId4"/>
    <p:sldLayoutId id="2147483709" r:id="rId5"/>
    <p:sldLayoutId id="2147483708" r:id="rId6"/>
    <p:sldLayoutId id="2147483707" r:id="rId7"/>
    <p:sldLayoutId id="2147483706" r:id="rId8"/>
    <p:sldLayoutId id="2147483705" r:id="rId9"/>
    <p:sldLayoutId id="2147483704" r:id="rId10"/>
    <p:sldLayoutId id="2147483703"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eaLnBrk="1" fontAlgn="base" hangingPunct="1">
        <a:spcBef>
          <a:spcPct val="0"/>
        </a:spcBef>
        <a:spcAft>
          <a:spcPct val="0"/>
        </a:spcAft>
        <a:defRPr sz="4400">
          <a:solidFill>
            <a:schemeClr val="tx2"/>
          </a:solidFill>
          <a:latin typeface="Arial" charset="0"/>
          <a:ea typeface="宋体" pitchFamily="2" charset="-122"/>
        </a:defRPr>
      </a:lvl6pPr>
      <a:lvl7pPr marL="914400" algn="ctr" rtl="0" eaLnBrk="1" fontAlgn="base" hangingPunct="1">
        <a:spcBef>
          <a:spcPct val="0"/>
        </a:spcBef>
        <a:spcAft>
          <a:spcPct val="0"/>
        </a:spcAft>
        <a:defRPr sz="4400">
          <a:solidFill>
            <a:schemeClr val="tx2"/>
          </a:solidFill>
          <a:latin typeface="Arial" charset="0"/>
          <a:ea typeface="宋体" pitchFamily="2" charset="-122"/>
        </a:defRPr>
      </a:lvl7pPr>
      <a:lvl8pPr marL="1371600" algn="ctr" rtl="0" eaLnBrk="1" fontAlgn="base" hangingPunct="1">
        <a:spcBef>
          <a:spcPct val="0"/>
        </a:spcBef>
        <a:spcAft>
          <a:spcPct val="0"/>
        </a:spcAft>
        <a:defRPr sz="4400">
          <a:solidFill>
            <a:schemeClr val="tx2"/>
          </a:solidFill>
          <a:latin typeface="Arial" charset="0"/>
          <a:ea typeface="宋体" pitchFamily="2" charset="-122"/>
        </a:defRPr>
      </a:lvl8pPr>
      <a:lvl9pPr marL="1828800" algn="ctr" rtl="0" eaLnBrk="1" fontAlgn="base" hangingPunct="1">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314" name="Picture 40" descr="0"/>
          <p:cNvPicPr>
            <a:picLocks noChangeAspect="1" noChangeArrowheads="1"/>
          </p:cNvPicPr>
          <p:nvPr/>
        </p:nvPicPr>
        <p:blipFill>
          <a:blip r:embed="rId9"/>
          <a:srcRect/>
          <a:stretch>
            <a:fillRect/>
          </a:stretch>
        </p:blipFill>
        <p:spPr bwMode="auto">
          <a:xfrm>
            <a:off x="0" y="5956300"/>
            <a:ext cx="9144000" cy="930275"/>
          </a:xfrm>
          <a:prstGeom prst="rect">
            <a:avLst/>
          </a:prstGeom>
          <a:noFill/>
          <a:ln w="9525">
            <a:noFill/>
            <a:miter lim="800000"/>
            <a:headEnd/>
            <a:tailEnd/>
          </a:ln>
        </p:spPr>
      </p:pic>
      <p:pic>
        <p:nvPicPr>
          <p:cNvPr id="13315" name="Picture 36"/>
          <p:cNvPicPr>
            <a:picLocks noChangeAspect="1" noChangeArrowheads="1"/>
          </p:cNvPicPr>
          <p:nvPr/>
        </p:nvPicPr>
        <p:blipFill>
          <a:blip r:embed="rId10"/>
          <a:srcRect/>
          <a:stretch>
            <a:fillRect/>
          </a:stretch>
        </p:blipFill>
        <p:spPr bwMode="auto">
          <a:xfrm>
            <a:off x="157163" y="500063"/>
            <a:ext cx="8653462" cy="1008062"/>
          </a:xfrm>
          <a:prstGeom prst="rect">
            <a:avLst/>
          </a:prstGeom>
          <a:noFill/>
          <a:ln w="9525">
            <a:noFill/>
            <a:miter lim="800000"/>
            <a:headEnd/>
            <a:tailEnd/>
          </a:ln>
        </p:spPr>
      </p:pic>
      <p:sp>
        <p:nvSpPr>
          <p:cNvPr id="13316" name="Title Placeholder 1"/>
          <p:cNvSpPr>
            <a:spLocks noGrp="1"/>
          </p:cNvSpPr>
          <p:nvPr>
            <p:ph type="title"/>
          </p:nvPr>
        </p:nvSpPr>
        <p:spPr bwMode="auto">
          <a:xfrm>
            <a:off x="1104900" y="268288"/>
            <a:ext cx="7623175" cy="584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ltLang="zh-CN" smtClean="0"/>
              <a:t>Click to edit Master title style</a:t>
            </a:r>
          </a:p>
        </p:txBody>
      </p:sp>
      <p:sp>
        <p:nvSpPr>
          <p:cNvPr id="13317" name="Text Placeholder 2"/>
          <p:cNvSpPr>
            <a:spLocks noGrp="1"/>
          </p:cNvSpPr>
          <p:nvPr>
            <p:ph type="body" idx="1"/>
          </p:nvPr>
        </p:nvSpPr>
        <p:spPr bwMode="auto">
          <a:xfrm>
            <a:off x="866775" y="1093788"/>
            <a:ext cx="7734300" cy="49609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 </a:t>
            </a:r>
          </a:p>
        </p:txBody>
      </p:sp>
      <p:sp>
        <p:nvSpPr>
          <p:cNvPr id="5" name="Footer Placeholder 4"/>
          <p:cNvSpPr>
            <a:spLocks noGrp="1"/>
          </p:cNvSpPr>
          <p:nvPr>
            <p:ph type="ftr" sz="quarter" idx="3"/>
          </p:nvPr>
        </p:nvSpPr>
        <p:spPr>
          <a:xfrm>
            <a:off x="866775" y="6619875"/>
            <a:ext cx="2055813" cy="168275"/>
          </a:xfrm>
          <a:prstGeom prst="rect">
            <a:avLst/>
          </a:prstGeom>
        </p:spPr>
        <p:txBody>
          <a:bodyPr vert="horz" wrap="square" lIns="91440" tIns="45720" rIns="91440" bIns="45720" numCol="1" anchor="ctr" anchorCtr="0" compatLnSpc="1">
            <a:prstTxWarp prst="textNoShape">
              <a:avLst/>
            </a:prstTxWarp>
          </a:bodyPr>
          <a:lstStyle>
            <a:lvl1pPr>
              <a:defRPr sz="800">
                <a:ea typeface="宋体" pitchFamily="2" charset="-122"/>
              </a:defRPr>
            </a:lvl1pPr>
          </a:lstStyle>
          <a:p>
            <a:pPr>
              <a:defRPr/>
            </a:pPr>
            <a:r>
              <a:rPr lang="en-US" altLang="zh-CN"/>
              <a:t>Event or Business Segment</a:t>
            </a:r>
          </a:p>
        </p:txBody>
      </p:sp>
      <p:sp>
        <p:nvSpPr>
          <p:cNvPr id="24" name="Text Box 231"/>
          <p:cNvSpPr txBox="1">
            <a:spLocks noChangeArrowheads="1"/>
          </p:cNvSpPr>
          <p:nvPr/>
        </p:nvSpPr>
        <p:spPr bwMode="auto">
          <a:xfrm>
            <a:off x="-771525" y="973138"/>
            <a:ext cx="720725" cy="501650"/>
          </a:xfrm>
          <a:prstGeom prst="rect">
            <a:avLst/>
          </a:prstGeom>
          <a:solidFill>
            <a:srgbClr val="1D73B0"/>
          </a:solidFill>
          <a:ln>
            <a:noFill/>
          </a:ln>
          <a:extLst/>
        </p:spPr>
        <p:txBody>
          <a:bodyPr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defRPr/>
            </a:pPr>
            <a:r>
              <a:rPr lang="en-US" altLang="zh-CN" sz="900" dirty="0" smtClean="0">
                <a:solidFill>
                  <a:schemeClr val="bg1"/>
                </a:solidFill>
              </a:rPr>
              <a:t>R 29</a:t>
            </a:r>
          </a:p>
          <a:p>
            <a:pPr>
              <a:defRPr/>
            </a:pPr>
            <a:r>
              <a:rPr lang="en-US" altLang="zh-CN" sz="900" dirty="0" smtClean="0">
                <a:solidFill>
                  <a:schemeClr val="bg1"/>
                </a:solidFill>
              </a:rPr>
              <a:t>G 115</a:t>
            </a:r>
          </a:p>
          <a:p>
            <a:pPr>
              <a:defRPr/>
            </a:pPr>
            <a:r>
              <a:rPr lang="en-US" altLang="zh-CN" sz="900" dirty="0" smtClean="0">
                <a:solidFill>
                  <a:schemeClr val="bg1"/>
                </a:solidFill>
              </a:rPr>
              <a:t>B 176</a:t>
            </a:r>
          </a:p>
        </p:txBody>
      </p:sp>
      <p:sp>
        <p:nvSpPr>
          <p:cNvPr id="26" name="Text Box 231"/>
          <p:cNvSpPr txBox="1">
            <a:spLocks noChangeArrowheads="1"/>
          </p:cNvSpPr>
          <p:nvPr/>
        </p:nvSpPr>
        <p:spPr bwMode="auto">
          <a:xfrm>
            <a:off x="-771525" y="476250"/>
            <a:ext cx="720725" cy="501650"/>
          </a:xfrm>
          <a:prstGeom prst="rect">
            <a:avLst/>
          </a:prstGeom>
          <a:solidFill>
            <a:srgbClr val="4599C3"/>
          </a:solidFill>
          <a:ln>
            <a:noFill/>
          </a:ln>
          <a:extLst/>
        </p:spPr>
        <p:txBody>
          <a:bodyPr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defRPr/>
            </a:pPr>
            <a:r>
              <a:rPr lang="en-US" altLang="zh-CN" sz="900" dirty="0" smtClean="0">
                <a:solidFill>
                  <a:schemeClr val="bg1"/>
                </a:solidFill>
              </a:rPr>
              <a:t>R 69</a:t>
            </a:r>
          </a:p>
          <a:p>
            <a:pPr>
              <a:defRPr/>
            </a:pPr>
            <a:r>
              <a:rPr lang="en-US" altLang="zh-CN" sz="900" dirty="0" smtClean="0">
                <a:solidFill>
                  <a:schemeClr val="bg1"/>
                </a:solidFill>
              </a:rPr>
              <a:t>G 153</a:t>
            </a:r>
          </a:p>
          <a:p>
            <a:pPr>
              <a:defRPr/>
            </a:pPr>
            <a:r>
              <a:rPr lang="en-US" altLang="zh-CN" sz="900" dirty="0" smtClean="0">
                <a:solidFill>
                  <a:schemeClr val="bg1"/>
                </a:solidFill>
              </a:rPr>
              <a:t>B 195</a:t>
            </a:r>
          </a:p>
        </p:txBody>
      </p:sp>
      <p:sp>
        <p:nvSpPr>
          <p:cNvPr id="27" name="Text Box 231"/>
          <p:cNvSpPr txBox="1">
            <a:spLocks noChangeArrowheads="1"/>
          </p:cNvSpPr>
          <p:nvPr/>
        </p:nvSpPr>
        <p:spPr bwMode="auto">
          <a:xfrm>
            <a:off x="-771525" y="-20638"/>
            <a:ext cx="720725" cy="501651"/>
          </a:xfrm>
          <a:prstGeom prst="rect">
            <a:avLst/>
          </a:prstGeom>
          <a:solidFill>
            <a:srgbClr val="003399"/>
          </a:solidFill>
          <a:ln>
            <a:noFill/>
          </a:ln>
          <a:extLst/>
        </p:spPr>
        <p:txBody>
          <a:bodyPr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defRPr/>
            </a:pPr>
            <a:r>
              <a:rPr lang="en-US" altLang="zh-CN" sz="900" dirty="0" smtClean="0">
                <a:solidFill>
                  <a:schemeClr val="bg1"/>
                </a:solidFill>
              </a:rPr>
              <a:t>R 0</a:t>
            </a:r>
          </a:p>
          <a:p>
            <a:pPr>
              <a:defRPr/>
            </a:pPr>
            <a:r>
              <a:rPr lang="en-US" altLang="zh-CN" sz="900" dirty="0" smtClean="0">
                <a:solidFill>
                  <a:schemeClr val="bg1"/>
                </a:solidFill>
              </a:rPr>
              <a:t>G 51</a:t>
            </a:r>
          </a:p>
          <a:p>
            <a:pPr>
              <a:defRPr/>
            </a:pPr>
            <a:r>
              <a:rPr lang="en-US" altLang="zh-CN" sz="900" dirty="0" smtClean="0">
                <a:solidFill>
                  <a:schemeClr val="bg1"/>
                </a:solidFill>
              </a:rPr>
              <a:t>B 153</a:t>
            </a:r>
          </a:p>
        </p:txBody>
      </p:sp>
      <p:sp>
        <p:nvSpPr>
          <p:cNvPr id="28" name="Text Box 235"/>
          <p:cNvSpPr txBox="1">
            <a:spLocks noChangeArrowheads="1"/>
          </p:cNvSpPr>
          <p:nvPr/>
        </p:nvSpPr>
        <p:spPr bwMode="auto">
          <a:xfrm>
            <a:off x="-771525" y="2957513"/>
            <a:ext cx="720725" cy="501650"/>
          </a:xfrm>
          <a:prstGeom prst="rect">
            <a:avLst/>
          </a:prstGeom>
          <a:solidFill>
            <a:srgbClr val="BE1A26"/>
          </a:solidFill>
          <a:ln>
            <a:noFill/>
          </a:ln>
          <a:extLst/>
        </p:spPr>
        <p:txBody>
          <a:bodyPr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defRPr/>
            </a:pPr>
            <a:r>
              <a:rPr lang="en-US" altLang="zh-CN" sz="900" dirty="0" smtClean="0">
                <a:solidFill>
                  <a:schemeClr val="bg1"/>
                </a:solidFill>
              </a:rPr>
              <a:t>R 190</a:t>
            </a:r>
          </a:p>
          <a:p>
            <a:pPr>
              <a:defRPr/>
            </a:pPr>
            <a:r>
              <a:rPr lang="en-US" altLang="zh-CN" sz="900" dirty="0" smtClean="0">
                <a:solidFill>
                  <a:schemeClr val="bg1"/>
                </a:solidFill>
              </a:rPr>
              <a:t>G 26</a:t>
            </a:r>
          </a:p>
          <a:p>
            <a:pPr>
              <a:defRPr/>
            </a:pPr>
            <a:r>
              <a:rPr lang="en-US" altLang="zh-CN" sz="900" dirty="0" smtClean="0">
                <a:solidFill>
                  <a:schemeClr val="bg1"/>
                </a:solidFill>
              </a:rPr>
              <a:t>B 38</a:t>
            </a:r>
          </a:p>
        </p:txBody>
      </p:sp>
      <p:sp>
        <p:nvSpPr>
          <p:cNvPr id="29" name="Text Box 235"/>
          <p:cNvSpPr txBox="1">
            <a:spLocks noChangeArrowheads="1"/>
          </p:cNvSpPr>
          <p:nvPr/>
        </p:nvSpPr>
        <p:spPr bwMode="auto">
          <a:xfrm>
            <a:off x="-771525" y="3457575"/>
            <a:ext cx="720725" cy="501650"/>
          </a:xfrm>
          <a:prstGeom prst="rect">
            <a:avLst/>
          </a:prstGeom>
          <a:solidFill>
            <a:srgbClr val="EA2839"/>
          </a:solidFill>
          <a:ln>
            <a:noFill/>
          </a:ln>
          <a:extLst/>
        </p:spPr>
        <p:txBody>
          <a:bodyPr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defRPr/>
            </a:pPr>
            <a:r>
              <a:rPr lang="en-US" altLang="zh-CN" sz="900" dirty="0" smtClean="0">
                <a:solidFill>
                  <a:schemeClr val="bg1"/>
                </a:solidFill>
              </a:rPr>
              <a:t>R 234</a:t>
            </a:r>
          </a:p>
          <a:p>
            <a:pPr>
              <a:defRPr/>
            </a:pPr>
            <a:r>
              <a:rPr lang="en-US" altLang="zh-CN" sz="900" dirty="0" smtClean="0">
                <a:solidFill>
                  <a:schemeClr val="bg1"/>
                </a:solidFill>
              </a:rPr>
              <a:t>G 40</a:t>
            </a:r>
          </a:p>
          <a:p>
            <a:pPr>
              <a:defRPr/>
            </a:pPr>
            <a:r>
              <a:rPr lang="en-US" altLang="zh-CN" sz="900" dirty="0" smtClean="0">
                <a:solidFill>
                  <a:schemeClr val="bg1"/>
                </a:solidFill>
              </a:rPr>
              <a:t>B 57</a:t>
            </a:r>
          </a:p>
        </p:txBody>
      </p:sp>
      <p:sp>
        <p:nvSpPr>
          <p:cNvPr id="42" name="Text Box 235"/>
          <p:cNvSpPr txBox="1">
            <a:spLocks noChangeArrowheads="1"/>
          </p:cNvSpPr>
          <p:nvPr/>
        </p:nvSpPr>
        <p:spPr bwMode="auto">
          <a:xfrm>
            <a:off x="-771525" y="3941763"/>
            <a:ext cx="720725" cy="501650"/>
          </a:xfrm>
          <a:prstGeom prst="rect">
            <a:avLst/>
          </a:prstGeom>
          <a:solidFill>
            <a:srgbClr val="FF7901"/>
          </a:solidFill>
          <a:ln>
            <a:noFill/>
          </a:ln>
          <a:extLst/>
        </p:spPr>
        <p:txBody>
          <a:bodyPr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defRPr/>
            </a:pPr>
            <a:r>
              <a:rPr lang="en-US" altLang="zh-CN" sz="900" dirty="0" smtClean="0">
                <a:solidFill>
                  <a:schemeClr val="bg1"/>
                </a:solidFill>
              </a:rPr>
              <a:t>R 255</a:t>
            </a:r>
          </a:p>
          <a:p>
            <a:pPr>
              <a:defRPr/>
            </a:pPr>
            <a:r>
              <a:rPr lang="en-US" altLang="zh-CN" sz="900" dirty="0" smtClean="0">
                <a:solidFill>
                  <a:schemeClr val="bg1"/>
                </a:solidFill>
              </a:rPr>
              <a:t>G 121</a:t>
            </a:r>
          </a:p>
          <a:p>
            <a:pPr>
              <a:defRPr/>
            </a:pPr>
            <a:r>
              <a:rPr lang="en-US" altLang="zh-CN" sz="900" dirty="0" smtClean="0">
                <a:solidFill>
                  <a:schemeClr val="bg1"/>
                </a:solidFill>
              </a:rPr>
              <a:t>B 1</a:t>
            </a:r>
          </a:p>
        </p:txBody>
      </p:sp>
      <p:sp>
        <p:nvSpPr>
          <p:cNvPr id="43" name="Text Box 231"/>
          <p:cNvSpPr txBox="1">
            <a:spLocks noChangeArrowheads="1"/>
          </p:cNvSpPr>
          <p:nvPr/>
        </p:nvSpPr>
        <p:spPr bwMode="auto">
          <a:xfrm>
            <a:off x="-771525" y="1954213"/>
            <a:ext cx="720725" cy="501650"/>
          </a:xfrm>
          <a:prstGeom prst="rect">
            <a:avLst/>
          </a:prstGeom>
          <a:solidFill>
            <a:srgbClr val="9BEEFF"/>
          </a:solidFill>
          <a:ln w="9525">
            <a:noFill/>
            <a:miter lim="800000"/>
            <a:headEnd/>
            <a:tailEnd/>
          </a:ln>
        </p:spPr>
        <p:txBody>
          <a:bodyPr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defRPr/>
            </a:pPr>
            <a:r>
              <a:rPr lang="en-US" altLang="zh-CN" sz="900" dirty="0" smtClean="0">
                <a:solidFill>
                  <a:srgbClr val="000000"/>
                </a:solidFill>
              </a:rPr>
              <a:t>R 155</a:t>
            </a:r>
          </a:p>
          <a:p>
            <a:pPr>
              <a:defRPr/>
            </a:pPr>
            <a:r>
              <a:rPr lang="en-US" altLang="zh-CN" sz="900" dirty="0" smtClean="0">
                <a:solidFill>
                  <a:srgbClr val="000000"/>
                </a:solidFill>
              </a:rPr>
              <a:t>G 238</a:t>
            </a:r>
          </a:p>
          <a:p>
            <a:pPr>
              <a:defRPr/>
            </a:pPr>
            <a:r>
              <a:rPr lang="en-US" altLang="zh-CN" sz="900" dirty="0" smtClean="0">
                <a:solidFill>
                  <a:srgbClr val="000000"/>
                </a:solidFill>
              </a:rPr>
              <a:t>B 255</a:t>
            </a:r>
          </a:p>
        </p:txBody>
      </p:sp>
      <p:sp>
        <p:nvSpPr>
          <p:cNvPr id="44" name="Text Box 235"/>
          <p:cNvSpPr txBox="1">
            <a:spLocks noChangeArrowheads="1"/>
          </p:cNvSpPr>
          <p:nvPr/>
        </p:nvSpPr>
        <p:spPr bwMode="auto">
          <a:xfrm>
            <a:off x="-771525" y="2454275"/>
            <a:ext cx="720725" cy="501650"/>
          </a:xfrm>
          <a:prstGeom prst="rect">
            <a:avLst/>
          </a:prstGeom>
          <a:solidFill>
            <a:srgbClr val="92D400"/>
          </a:solidFill>
          <a:ln w="9525">
            <a:noFill/>
            <a:miter lim="800000"/>
            <a:headEnd/>
            <a:tailEnd/>
          </a:ln>
        </p:spPr>
        <p:txBody>
          <a:bodyPr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defRPr/>
            </a:pPr>
            <a:r>
              <a:rPr lang="en-US" altLang="zh-CN" sz="900" dirty="0" smtClean="0">
                <a:solidFill>
                  <a:schemeClr val="bg1"/>
                </a:solidFill>
              </a:rPr>
              <a:t>R 146</a:t>
            </a:r>
          </a:p>
          <a:p>
            <a:pPr>
              <a:defRPr/>
            </a:pPr>
            <a:r>
              <a:rPr lang="en-US" altLang="zh-CN" sz="900" dirty="0" smtClean="0">
                <a:solidFill>
                  <a:schemeClr val="bg1"/>
                </a:solidFill>
              </a:rPr>
              <a:t>G 212</a:t>
            </a:r>
          </a:p>
          <a:p>
            <a:pPr>
              <a:defRPr/>
            </a:pPr>
            <a:r>
              <a:rPr lang="en-US" altLang="zh-CN" sz="900" dirty="0" smtClean="0">
                <a:solidFill>
                  <a:schemeClr val="bg1"/>
                </a:solidFill>
              </a:rPr>
              <a:t>B 0</a:t>
            </a:r>
          </a:p>
        </p:txBody>
      </p:sp>
      <p:sp>
        <p:nvSpPr>
          <p:cNvPr id="45" name="Text Box 230"/>
          <p:cNvSpPr txBox="1">
            <a:spLocks noChangeArrowheads="1"/>
          </p:cNvSpPr>
          <p:nvPr/>
        </p:nvSpPr>
        <p:spPr bwMode="auto">
          <a:xfrm>
            <a:off x="-771525" y="1457325"/>
            <a:ext cx="720725" cy="501650"/>
          </a:xfrm>
          <a:prstGeom prst="rect">
            <a:avLst/>
          </a:prstGeom>
          <a:solidFill>
            <a:srgbClr val="CDEAF7"/>
          </a:solidFill>
          <a:ln>
            <a:noFill/>
          </a:ln>
          <a:extLst/>
        </p:spPr>
        <p:txBody>
          <a:bodyPr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defRPr/>
            </a:pPr>
            <a:r>
              <a:rPr lang="en-US" altLang="zh-CN" sz="900" dirty="0" smtClean="0">
                <a:solidFill>
                  <a:schemeClr val="tx2"/>
                </a:solidFill>
              </a:rPr>
              <a:t>R 205</a:t>
            </a:r>
          </a:p>
          <a:p>
            <a:pPr>
              <a:defRPr/>
            </a:pPr>
            <a:r>
              <a:rPr lang="en-US" altLang="zh-CN" sz="900" dirty="0" smtClean="0">
                <a:solidFill>
                  <a:schemeClr val="tx2"/>
                </a:solidFill>
              </a:rPr>
              <a:t>G 234</a:t>
            </a:r>
          </a:p>
          <a:p>
            <a:pPr>
              <a:defRPr/>
            </a:pPr>
            <a:r>
              <a:rPr lang="en-US" altLang="zh-CN" sz="900" dirty="0" smtClean="0">
                <a:solidFill>
                  <a:schemeClr val="tx2"/>
                </a:solidFill>
              </a:rPr>
              <a:t>B 247</a:t>
            </a:r>
          </a:p>
        </p:txBody>
      </p:sp>
      <p:sp>
        <p:nvSpPr>
          <p:cNvPr id="46" name="Text Box 235"/>
          <p:cNvSpPr txBox="1">
            <a:spLocks noChangeArrowheads="1"/>
          </p:cNvSpPr>
          <p:nvPr/>
        </p:nvSpPr>
        <p:spPr bwMode="auto">
          <a:xfrm>
            <a:off x="-771525" y="4438650"/>
            <a:ext cx="720725" cy="501650"/>
          </a:xfrm>
          <a:prstGeom prst="rect">
            <a:avLst/>
          </a:prstGeom>
          <a:solidFill>
            <a:srgbClr val="FECB01"/>
          </a:solidFill>
          <a:ln>
            <a:noFill/>
          </a:ln>
          <a:extLst/>
        </p:spPr>
        <p:txBody>
          <a:bodyPr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defRPr/>
            </a:pPr>
            <a:r>
              <a:rPr lang="en-US" altLang="zh-CN" sz="900" dirty="0" smtClean="0">
                <a:solidFill>
                  <a:srgbClr val="FFFFFF"/>
                </a:solidFill>
              </a:rPr>
              <a:t>R 254</a:t>
            </a:r>
          </a:p>
          <a:p>
            <a:pPr>
              <a:defRPr/>
            </a:pPr>
            <a:r>
              <a:rPr lang="en-US" altLang="zh-CN" sz="900" dirty="0" smtClean="0">
                <a:solidFill>
                  <a:srgbClr val="FFFFFF"/>
                </a:solidFill>
              </a:rPr>
              <a:t>G 203</a:t>
            </a:r>
          </a:p>
          <a:p>
            <a:pPr>
              <a:defRPr/>
            </a:pPr>
            <a:r>
              <a:rPr lang="en-US" altLang="zh-CN" sz="900" dirty="0" smtClean="0">
                <a:solidFill>
                  <a:srgbClr val="FFFFFF"/>
                </a:solidFill>
              </a:rPr>
              <a:t>B 1</a:t>
            </a:r>
          </a:p>
        </p:txBody>
      </p:sp>
      <p:sp>
        <p:nvSpPr>
          <p:cNvPr id="6" name="Slide Number Placeholder 5"/>
          <p:cNvSpPr>
            <a:spLocks noGrp="1"/>
          </p:cNvSpPr>
          <p:nvPr>
            <p:ph type="sldNum" sz="quarter" idx="4"/>
          </p:nvPr>
        </p:nvSpPr>
        <p:spPr>
          <a:xfrm>
            <a:off x="8720138" y="6591300"/>
            <a:ext cx="476250" cy="196850"/>
          </a:xfrm>
          <a:prstGeom prst="rect">
            <a:avLst/>
          </a:prstGeom>
        </p:spPr>
        <p:txBody>
          <a:bodyPr vert="horz" wrap="square" lIns="91440" tIns="45720" rIns="91440" bIns="45720" numCol="1" anchor="ctr" anchorCtr="0" compatLnSpc="1">
            <a:prstTxWarp prst="textNoShape">
              <a:avLst/>
            </a:prstTxWarp>
          </a:bodyPr>
          <a:lstStyle>
            <a:lvl1pPr>
              <a:defRPr sz="1000">
                <a:solidFill>
                  <a:schemeClr val="bg1"/>
                </a:solidFill>
                <a:ea typeface="宋体" pitchFamily="2" charset="-122"/>
              </a:defRPr>
            </a:lvl1pPr>
          </a:lstStyle>
          <a:p>
            <a:pPr>
              <a:defRPr/>
            </a:pPr>
            <a:fld id="{3CD5DA42-DC14-4202-9FC8-15BC079C28F5}" type="slidenum">
              <a:rPr lang="en-US" altLang="zh-CN"/>
              <a:pPr>
                <a:defRPr/>
              </a:pPr>
              <a:t>‹#›</a:t>
            </a:fld>
            <a:endParaRPr lang="en-US" altLang="zh-CN" dirty="0"/>
          </a:p>
        </p:txBody>
      </p:sp>
      <p:sp>
        <p:nvSpPr>
          <p:cNvPr id="2" name="Text Box 235"/>
          <p:cNvSpPr txBox="1">
            <a:spLocks noChangeArrowheads="1"/>
          </p:cNvSpPr>
          <p:nvPr/>
        </p:nvSpPr>
        <p:spPr bwMode="auto">
          <a:xfrm>
            <a:off x="-771525" y="4948238"/>
            <a:ext cx="720725" cy="501650"/>
          </a:xfrm>
          <a:prstGeom prst="rect">
            <a:avLst/>
          </a:prstGeom>
          <a:solidFill>
            <a:srgbClr val="061E3C"/>
          </a:solidFill>
          <a:ln w="9525">
            <a:noFill/>
            <a:miter lim="800000"/>
            <a:headEnd/>
            <a:tailEnd/>
          </a:ln>
        </p:spPr>
        <p:txBody>
          <a:bodyPr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defRPr/>
            </a:pPr>
            <a:r>
              <a:rPr lang="en-US" altLang="zh-CN" sz="900" dirty="0" smtClean="0">
                <a:solidFill>
                  <a:srgbClr val="FFFFFF"/>
                </a:solidFill>
              </a:rPr>
              <a:t>R 6</a:t>
            </a:r>
          </a:p>
          <a:p>
            <a:pPr>
              <a:defRPr/>
            </a:pPr>
            <a:r>
              <a:rPr lang="en-US" altLang="zh-CN" sz="900" dirty="0" smtClean="0">
                <a:solidFill>
                  <a:srgbClr val="FFFFFF"/>
                </a:solidFill>
              </a:rPr>
              <a:t>G 30</a:t>
            </a:r>
          </a:p>
          <a:p>
            <a:pPr>
              <a:defRPr/>
            </a:pPr>
            <a:r>
              <a:rPr lang="en-US" altLang="zh-CN" sz="900" dirty="0" smtClean="0">
                <a:solidFill>
                  <a:srgbClr val="FFFFFF"/>
                </a:solidFill>
              </a:rPr>
              <a:t>B 60</a:t>
            </a:r>
          </a:p>
        </p:txBody>
      </p:sp>
      <p:sp>
        <p:nvSpPr>
          <p:cNvPr id="3" name="Text Box 235"/>
          <p:cNvSpPr txBox="1">
            <a:spLocks noChangeArrowheads="1"/>
          </p:cNvSpPr>
          <p:nvPr/>
        </p:nvSpPr>
        <p:spPr bwMode="auto">
          <a:xfrm>
            <a:off x="-771525" y="5432425"/>
            <a:ext cx="720725" cy="501650"/>
          </a:xfrm>
          <a:prstGeom prst="rect">
            <a:avLst/>
          </a:prstGeom>
          <a:solidFill>
            <a:srgbClr val="8C8C8C"/>
          </a:solidFill>
          <a:ln>
            <a:noFill/>
          </a:ln>
          <a:extLst/>
        </p:spPr>
        <p:txBody>
          <a:bodyPr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defRPr/>
            </a:pPr>
            <a:r>
              <a:rPr lang="en-US" altLang="zh-CN" sz="900" dirty="0" smtClean="0">
                <a:solidFill>
                  <a:srgbClr val="FFFFFF"/>
                </a:solidFill>
              </a:rPr>
              <a:t>R 140</a:t>
            </a:r>
          </a:p>
          <a:p>
            <a:pPr>
              <a:defRPr/>
            </a:pPr>
            <a:r>
              <a:rPr lang="en-US" altLang="zh-CN" sz="900" dirty="0" smtClean="0">
                <a:solidFill>
                  <a:srgbClr val="FFFFFF"/>
                </a:solidFill>
              </a:rPr>
              <a:t>G 140</a:t>
            </a:r>
          </a:p>
          <a:p>
            <a:pPr>
              <a:defRPr/>
            </a:pPr>
            <a:r>
              <a:rPr lang="en-US" altLang="zh-CN" sz="900" dirty="0" smtClean="0">
                <a:solidFill>
                  <a:srgbClr val="FFFFFF"/>
                </a:solidFill>
              </a:rPr>
              <a:t>B 140</a:t>
            </a:r>
          </a:p>
        </p:txBody>
      </p:sp>
      <p:sp>
        <p:nvSpPr>
          <p:cNvPr id="4" name="Text Box 235"/>
          <p:cNvSpPr txBox="1">
            <a:spLocks noChangeArrowheads="1"/>
          </p:cNvSpPr>
          <p:nvPr/>
        </p:nvSpPr>
        <p:spPr bwMode="auto">
          <a:xfrm>
            <a:off x="-771525" y="5903913"/>
            <a:ext cx="720725" cy="501650"/>
          </a:xfrm>
          <a:prstGeom prst="rect">
            <a:avLst/>
          </a:prstGeom>
          <a:solidFill>
            <a:srgbClr val="4B4B4B"/>
          </a:solidFill>
          <a:ln>
            <a:noFill/>
          </a:ln>
          <a:extLst/>
        </p:spPr>
        <p:txBody>
          <a:bodyPr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defRPr/>
            </a:pPr>
            <a:r>
              <a:rPr lang="en-US" altLang="zh-CN" sz="900" dirty="0" smtClean="0">
                <a:solidFill>
                  <a:srgbClr val="FFFFFF"/>
                </a:solidFill>
              </a:rPr>
              <a:t>R 75</a:t>
            </a:r>
          </a:p>
          <a:p>
            <a:pPr>
              <a:defRPr/>
            </a:pPr>
            <a:r>
              <a:rPr lang="en-US" altLang="zh-CN" sz="900" dirty="0" smtClean="0">
                <a:solidFill>
                  <a:srgbClr val="FFFFFF"/>
                </a:solidFill>
              </a:rPr>
              <a:t>G 75</a:t>
            </a:r>
          </a:p>
          <a:p>
            <a:pPr>
              <a:defRPr/>
            </a:pPr>
            <a:r>
              <a:rPr lang="en-US" altLang="zh-CN" sz="900" dirty="0" smtClean="0">
                <a:solidFill>
                  <a:srgbClr val="FFFFFF"/>
                </a:solidFill>
              </a:rPr>
              <a:t>B 75</a:t>
            </a:r>
          </a:p>
        </p:txBody>
      </p:sp>
      <p:sp>
        <p:nvSpPr>
          <p:cNvPr id="7" name="Text Box 235"/>
          <p:cNvSpPr txBox="1">
            <a:spLocks noChangeArrowheads="1"/>
          </p:cNvSpPr>
          <p:nvPr/>
        </p:nvSpPr>
        <p:spPr bwMode="auto">
          <a:xfrm>
            <a:off x="-771525" y="6389688"/>
            <a:ext cx="720725" cy="501650"/>
          </a:xfrm>
          <a:prstGeom prst="rect">
            <a:avLst/>
          </a:prstGeom>
          <a:solidFill>
            <a:srgbClr val="DCDCDC"/>
          </a:solidFill>
          <a:ln>
            <a:noFill/>
          </a:ln>
          <a:extLst/>
        </p:spPr>
        <p:txBody>
          <a:bodyPr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defRPr/>
            </a:pPr>
            <a:r>
              <a:rPr lang="en-US" altLang="zh-CN" sz="900" dirty="0" smtClean="0">
                <a:solidFill>
                  <a:schemeClr val="tx2"/>
                </a:solidFill>
              </a:rPr>
              <a:t>R 220</a:t>
            </a:r>
          </a:p>
          <a:p>
            <a:pPr>
              <a:defRPr/>
            </a:pPr>
            <a:r>
              <a:rPr lang="en-US" altLang="zh-CN" sz="900" dirty="0" smtClean="0">
                <a:solidFill>
                  <a:schemeClr val="tx2"/>
                </a:solidFill>
              </a:rPr>
              <a:t>G 220</a:t>
            </a:r>
          </a:p>
          <a:p>
            <a:pPr>
              <a:defRPr/>
            </a:pPr>
            <a:r>
              <a:rPr lang="en-US" altLang="zh-CN" sz="900" dirty="0" smtClean="0">
                <a:solidFill>
                  <a:schemeClr val="tx2"/>
                </a:solidFill>
              </a:rPr>
              <a:t>B 220</a:t>
            </a:r>
          </a:p>
        </p:txBody>
      </p:sp>
      <p:sp>
        <p:nvSpPr>
          <p:cNvPr id="2070" name="Footer Placeholder 4"/>
          <p:cNvSpPr>
            <a:spLocks/>
          </p:cNvSpPr>
          <p:nvPr/>
        </p:nvSpPr>
        <p:spPr bwMode="auto">
          <a:xfrm>
            <a:off x="3543300" y="6619875"/>
            <a:ext cx="2055813" cy="168275"/>
          </a:xfrm>
          <a:prstGeom prst="rect">
            <a:avLst/>
          </a:prstGeom>
          <a:noFill/>
          <a:ln>
            <a:noFill/>
          </a:ln>
          <a:extLst/>
        </p:spPr>
        <p:txBody>
          <a:bodyPr anchor="ctr"/>
          <a:lstStyle/>
          <a:p>
            <a:pPr algn="ctr">
              <a:defRPr/>
            </a:pPr>
            <a:r>
              <a:rPr lang="en-US" altLang="zh-CN" sz="800" dirty="0">
                <a:solidFill>
                  <a:schemeClr val="bg1"/>
                </a:solidFill>
                <a:ea typeface="宋体" pitchFamily="2" charset="-122"/>
              </a:rPr>
              <a:t>SMIC Confidential</a:t>
            </a:r>
          </a:p>
        </p:txBody>
      </p:sp>
    </p:spTree>
  </p:cSld>
  <p:clrMap bg1="lt1" tx1="dk1" bg2="lt2" tx2="dk2" accent1="accent1" accent2="accent2" accent3="accent3" accent4="accent4" accent5="accent5" accent6="accent6" hlink="hlink" folHlink="folHlink"/>
  <p:sldLayoutIdLst>
    <p:sldLayoutId id="2147483719" r:id="rId1"/>
    <p:sldLayoutId id="2147483718" r:id="rId2"/>
    <p:sldLayoutId id="2147483717" r:id="rId3"/>
    <p:sldLayoutId id="2147483716" r:id="rId4"/>
    <p:sldLayoutId id="2147483728" r:id="rId5"/>
    <p:sldLayoutId id="2147483715" r:id="rId6"/>
    <p:sldLayoutId id="2147483714" r:id="rId7"/>
  </p:sldLayoutIdLst>
  <p:hf hdr="0" ftr="0" dt="0"/>
  <p:txStyles>
    <p:titleStyle>
      <a:lvl1pPr algn="l" rtl="0" eaLnBrk="0" fontAlgn="base" hangingPunct="0">
        <a:spcBef>
          <a:spcPct val="0"/>
        </a:spcBef>
        <a:spcAft>
          <a:spcPct val="0"/>
        </a:spcAft>
        <a:defRPr sz="2800" b="1" kern="1200">
          <a:solidFill>
            <a:srgbClr val="003399"/>
          </a:solidFill>
          <a:latin typeface="+mj-lt"/>
          <a:ea typeface="+mj-ea"/>
          <a:cs typeface="+mj-cs"/>
        </a:defRPr>
      </a:lvl1pPr>
      <a:lvl2pPr algn="l" rtl="0" eaLnBrk="0" fontAlgn="base" hangingPunct="0">
        <a:spcBef>
          <a:spcPct val="0"/>
        </a:spcBef>
        <a:spcAft>
          <a:spcPct val="0"/>
        </a:spcAft>
        <a:defRPr sz="2800" b="1">
          <a:solidFill>
            <a:srgbClr val="003399"/>
          </a:solidFill>
          <a:latin typeface="Arial" charset="0"/>
        </a:defRPr>
      </a:lvl2pPr>
      <a:lvl3pPr algn="l" rtl="0" eaLnBrk="0" fontAlgn="base" hangingPunct="0">
        <a:spcBef>
          <a:spcPct val="0"/>
        </a:spcBef>
        <a:spcAft>
          <a:spcPct val="0"/>
        </a:spcAft>
        <a:defRPr sz="2800" b="1">
          <a:solidFill>
            <a:srgbClr val="003399"/>
          </a:solidFill>
          <a:latin typeface="Arial" charset="0"/>
        </a:defRPr>
      </a:lvl3pPr>
      <a:lvl4pPr algn="l" rtl="0" eaLnBrk="0" fontAlgn="base" hangingPunct="0">
        <a:spcBef>
          <a:spcPct val="0"/>
        </a:spcBef>
        <a:spcAft>
          <a:spcPct val="0"/>
        </a:spcAft>
        <a:defRPr sz="2800" b="1">
          <a:solidFill>
            <a:srgbClr val="003399"/>
          </a:solidFill>
          <a:latin typeface="Arial" charset="0"/>
        </a:defRPr>
      </a:lvl4pPr>
      <a:lvl5pPr algn="l" rtl="0" eaLnBrk="0" fontAlgn="base" hangingPunct="0">
        <a:spcBef>
          <a:spcPct val="0"/>
        </a:spcBef>
        <a:spcAft>
          <a:spcPct val="0"/>
        </a:spcAft>
        <a:defRPr sz="2800" b="1">
          <a:solidFill>
            <a:srgbClr val="003399"/>
          </a:solidFill>
          <a:latin typeface="Arial" charset="0"/>
        </a:defRPr>
      </a:lvl5pPr>
      <a:lvl6pPr marL="457200" algn="l" rtl="0" fontAlgn="base">
        <a:spcBef>
          <a:spcPct val="0"/>
        </a:spcBef>
        <a:spcAft>
          <a:spcPct val="0"/>
        </a:spcAft>
        <a:defRPr sz="2800" b="1">
          <a:solidFill>
            <a:srgbClr val="003399"/>
          </a:solidFill>
          <a:latin typeface="Arial" charset="0"/>
        </a:defRPr>
      </a:lvl6pPr>
      <a:lvl7pPr marL="914400" algn="l" rtl="0" fontAlgn="base">
        <a:spcBef>
          <a:spcPct val="0"/>
        </a:spcBef>
        <a:spcAft>
          <a:spcPct val="0"/>
        </a:spcAft>
        <a:defRPr sz="2800" b="1">
          <a:solidFill>
            <a:srgbClr val="003399"/>
          </a:solidFill>
          <a:latin typeface="Arial" charset="0"/>
        </a:defRPr>
      </a:lvl7pPr>
      <a:lvl8pPr marL="1371600" algn="l" rtl="0" fontAlgn="base">
        <a:spcBef>
          <a:spcPct val="0"/>
        </a:spcBef>
        <a:spcAft>
          <a:spcPct val="0"/>
        </a:spcAft>
        <a:defRPr sz="2800" b="1">
          <a:solidFill>
            <a:srgbClr val="003399"/>
          </a:solidFill>
          <a:latin typeface="Arial" charset="0"/>
        </a:defRPr>
      </a:lvl8pPr>
      <a:lvl9pPr marL="1828800" algn="l" rtl="0" fontAlgn="base">
        <a:spcBef>
          <a:spcPct val="0"/>
        </a:spcBef>
        <a:spcAft>
          <a:spcPct val="0"/>
        </a:spcAft>
        <a:defRPr sz="2800" b="1">
          <a:solidFill>
            <a:srgbClr val="003399"/>
          </a:solidFill>
          <a:latin typeface="Arial" charset="0"/>
        </a:defRPr>
      </a:lvl9pPr>
    </p:titleStyle>
    <p:bodyStyle>
      <a:lvl1pPr marL="228600" indent="-228600" algn="l" rtl="0" eaLnBrk="0" fontAlgn="base" hangingPunct="0">
        <a:spcBef>
          <a:spcPts val="600"/>
        </a:spcBef>
        <a:spcAft>
          <a:spcPct val="0"/>
        </a:spcAft>
        <a:buFont typeface="Wingdings" pitchFamily="2" charset="2"/>
        <a:buChar char="§"/>
        <a:defRPr sz="2000" kern="1200">
          <a:solidFill>
            <a:schemeClr val="tx1"/>
          </a:solidFill>
          <a:latin typeface="+mn-lt"/>
          <a:ea typeface="+mn-ea"/>
          <a:cs typeface="+mn-cs"/>
        </a:defRPr>
      </a:lvl1pPr>
      <a:lvl2pPr marL="571500" indent="-228600" algn="l" rtl="0" eaLnBrk="0" fontAlgn="base" hangingPunct="0">
        <a:spcBef>
          <a:spcPts val="600"/>
        </a:spcBef>
        <a:spcAft>
          <a:spcPct val="0"/>
        </a:spcAft>
        <a:buFont typeface="Arial" charset="0"/>
        <a:buChar char="–"/>
        <a:defRPr sz="2800" kern="1200">
          <a:solidFill>
            <a:schemeClr val="tx1"/>
          </a:solidFill>
          <a:latin typeface="+mn-lt"/>
          <a:ea typeface="+mn-ea"/>
          <a:cs typeface="+mn-cs"/>
        </a:defRPr>
      </a:lvl2pPr>
      <a:lvl3pPr marL="914400" indent="-228600" algn="l" rtl="0" eaLnBrk="0" fontAlgn="base" hangingPunct="0">
        <a:spcBef>
          <a:spcPts val="600"/>
        </a:spcBef>
        <a:spcAft>
          <a:spcPct val="0"/>
        </a:spcAft>
        <a:buFont typeface="Arial" charset="0"/>
        <a:buChar char="•"/>
        <a:defRPr sz="1600" kern="1200">
          <a:solidFill>
            <a:schemeClr val="tx1"/>
          </a:solidFill>
          <a:latin typeface="+mn-lt"/>
          <a:ea typeface="+mn-ea"/>
          <a:cs typeface="+mn-cs"/>
        </a:defRPr>
      </a:lvl3pPr>
      <a:lvl4pPr marL="1257300" indent="-228600" algn="l" rtl="0" eaLnBrk="0" fontAlgn="base" hangingPunct="0">
        <a:spcBef>
          <a:spcPts val="600"/>
        </a:spcBef>
        <a:spcAft>
          <a:spcPct val="0"/>
        </a:spcAft>
        <a:buFont typeface="Arial" charset="0"/>
        <a:buChar char="–"/>
        <a:defRPr sz="1400" kern="1200">
          <a:solidFill>
            <a:schemeClr val="tx1"/>
          </a:solidFill>
          <a:latin typeface="+mn-lt"/>
          <a:ea typeface="+mn-ea"/>
          <a:cs typeface="+mn-cs"/>
        </a:defRPr>
      </a:lvl4pPr>
      <a:lvl5pPr marL="1600200" indent="-228600" algn="l" rtl="0" eaLnBrk="0" fontAlgn="base" hangingPunct="0">
        <a:spcBef>
          <a:spcPts val="600"/>
        </a:spcBef>
        <a:spcAft>
          <a:spcPct val="0"/>
        </a:spcAft>
        <a:buFont typeface="Arial"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1506" name="Picture 48"/>
          <p:cNvPicPr>
            <a:picLocks noChangeAspect="1" noChangeArrowheads="1"/>
          </p:cNvPicPr>
          <p:nvPr/>
        </p:nvPicPr>
        <p:blipFill>
          <a:blip r:embed="rId7"/>
          <a:srcRect/>
          <a:stretch>
            <a:fillRect/>
          </a:stretch>
        </p:blipFill>
        <p:spPr bwMode="auto">
          <a:xfrm>
            <a:off x="0" y="5975350"/>
            <a:ext cx="9144000" cy="885825"/>
          </a:xfrm>
          <a:prstGeom prst="rect">
            <a:avLst/>
          </a:prstGeom>
          <a:noFill/>
          <a:ln w="9525">
            <a:noFill/>
            <a:miter lim="800000"/>
            <a:headEnd/>
            <a:tailEnd/>
          </a:ln>
        </p:spPr>
      </p:pic>
      <p:pic>
        <p:nvPicPr>
          <p:cNvPr id="21507" name="Picture 36"/>
          <p:cNvPicPr>
            <a:picLocks noChangeAspect="1" noChangeArrowheads="1"/>
          </p:cNvPicPr>
          <p:nvPr/>
        </p:nvPicPr>
        <p:blipFill>
          <a:blip r:embed="rId8"/>
          <a:srcRect/>
          <a:stretch>
            <a:fillRect/>
          </a:stretch>
        </p:blipFill>
        <p:spPr bwMode="auto">
          <a:xfrm>
            <a:off x="157163" y="500063"/>
            <a:ext cx="8653462" cy="1008062"/>
          </a:xfrm>
          <a:prstGeom prst="rect">
            <a:avLst/>
          </a:prstGeom>
          <a:noFill/>
          <a:ln w="9525">
            <a:noFill/>
            <a:miter lim="800000"/>
            <a:headEnd/>
            <a:tailEnd/>
          </a:ln>
        </p:spPr>
      </p:pic>
      <p:sp>
        <p:nvSpPr>
          <p:cNvPr id="21508" name="Title Placeholder 1"/>
          <p:cNvSpPr>
            <a:spLocks noGrp="1"/>
          </p:cNvSpPr>
          <p:nvPr>
            <p:ph type="title"/>
          </p:nvPr>
        </p:nvSpPr>
        <p:spPr bwMode="auto">
          <a:xfrm>
            <a:off x="1104900" y="268288"/>
            <a:ext cx="7623175" cy="584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ltLang="zh-CN" smtClean="0"/>
              <a:t>Click to edit Master title style</a:t>
            </a:r>
          </a:p>
        </p:txBody>
      </p:sp>
      <p:sp>
        <p:nvSpPr>
          <p:cNvPr id="21509" name="Text Placeholder 2"/>
          <p:cNvSpPr>
            <a:spLocks noGrp="1"/>
          </p:cNvSpPr>
          <p:nvPr>
            <p:ph type="body" idx="1"/>
          </p:nvPr>
        </p:nvSpPr>
        <p:spPr bwMode="auto">
          <a:xfrm>
            <a:off x="866775" y="1093788"/>
            <a:ext cx="7734300" cy="49609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 </a:t>
            </a:r>
          </a:p>
        </p:txBody>
      </p:sp>
      <p:sp>
        <p:nvSpPr>
          <p:cNvPr id="5" name="Footer Placeholder 4"/>
          <p:cNvSpPr>
            <a:spLocks noGrp="1"/>
          </p:cNvSpPr>
          <p:nvPr>
            <p:ph type="ftr" sz="quarter" idx="3"/>
          </p:nvPr>
        </p:nvSpPr>
        <p:spPr>
          <a:xfrm>
            <a:off x="866775" y="6619875"/>
            <a:ext cx="2055813" cy="168275"/>
          </a:xfrm>
          <a:prstGeom prst="rect">
            <a:avLst/>
          </a:prstGeom>
        </p:spPr>
        <p:txBody>
          <a:bodyPr vert="horz" wrap="square" lIns="91440" tIns="45720" rIns="91440" bIns="45720" numCol="1" anchor="ctr" anchorCtr="0" compatLnSpc="1">
            <a:prstTxWarp prst="textNoShape">
              <a:avLst/>
            </a:prstTxWarp>
          </a:bodyPr>
          <a:lstStyle>
            <a:lvl1pPr>
              <a:defRPr sz="800">
                <a:solidFill>
                  <a:srgbClr val="4B4B4B"/>
                </a:solidFill>
                <a:ea typeface="宋体" pitchFamily="2" charset="-122"/>
              </a:defRPr>
            </a:lvl1pPr>
          </a:lstStyle>
          <a:p>
            <a:pPr>
              <a:defRPr/>
            </a:pPr>
            <a:r>
              <a:rPr lang="en-US" altLang="zh-CN"/>
              <a:t>Event or Business Segment</a:t>
            </a:r>
          </a:p>
        </p:txBody>
      </p:sp>
      <p:sp>
        <p:nvSpPr>
          <p:cNvPr id="6" name="Slide Number Placeholder 5"/>
          <p:cNvSpPr>
            <a:spLocks noGrp="1"/>
          </p:cNvSpPr>
          <p:nvPr>
            <p:ph type="sldNum" sz="quarter" idx="4"/>
          </p:nvPr>
        </p:nvSpPr>
        <p:spPr>
          <a:xfrm>
            <a:off x="8720138" y="6591300"/>
            <a:ext cx="476250" cy="196850"/>
          </a:xfrm>
          <a:prstGeom prst="rect">
            <a:avLst/>
          </a:prstGeom>
        </p:spPr>
        <p:txBody>
          <a:bodyPr vert="horz" wrap="square" lIns="91440" tIns="45720" rIns="91440" bIns="45720" numCol="1" anchor="ctr" anchorCtr="0" compatLnSpc="1">
            <a:prstTxWarp prst="textNoShape">
              <a:avLst/>
            </a:prstTxWarp>
          </a:bodyPr>
          <a:lstStyle>
            <a:lvl1pPr>
              <a:defRPr sz="1000">
                <a:solidFill>
                  <a:srgbClr val="FFFFFF"/>
                </a:solidFill>
                <a:ea typeface="宋体" pitchFamily="2" charset="-122"/>
              </a:defRPr>
            </a:lvl1pPr>
          </a:lstStyle>
          <a:p>
            <a:pPr>
              <a:defRPr/>
            </a:pPr>
            <a:fld id="{4F785615-070F-445E-810D-BA925A11ED25}" type="slidenum">
              <a:rPr lang="en-US" altLang="zh-CN"/>
              <a:pPr>
                <a:defRPr/>
              </a:pPr>
              <a:t>‹#›</a:t>
            </a:fld>
            <a:endParaRPr lang="en-US" altLang="zh-CN"/>
          </a:p>
        </p:txBody>
      </p:sp>
      <p:sp>
        <p:nvSpPr>
          <p:cNvPr id="2056" name="Footer Placeholder 4"/>
          <p:cNvSpPr>
            <a:spLocks/>
          </p:cNvSpPr>
          <p:nvPr/>
        </p:nvSpPr>
        <p:spPr bwMode="auto">
          <a:xfrm>
            <a:off x="1362075" y="6556375"/>
            <a:ext cx="6238875" cy="293688"/>
          </a:xfrm>
          <a:prstGeom prst="rect">
            <a:avLst/>
          </a:prstGeom>
          <a:noFill/>
          <a:ln>
            <a:noFill/>
          </a:ln>
          <a:extLst/>
        </p:spPr>
        <p:txBody>
          <a:bodyPr anchor="ctr"/>
          <a:lstStyle/>
          <a:p>
            <a:pPr algn="ctr">
              <a:defRPr/>
            </a:pPr>
            <a:r>
              <a:rPr lang="en-US" altLang="zh-CN" sz="800" b="1">
                <a:solidFill>
                  <a:srgbClr val="FFFFFF"/>
                </a:solidFill>
                <a:ea typeface="宋体" pitchFamily="2" charset="-122"/>
              </a:rPr>
              <a:t>SMIC Confidential</a:t>
            </a:r>
          </a:p>
          <a:p>
            <a:pPr algn="ctr">
              <a:defRPr/>
            </a:pPr>
            <a:r>
              <a:rPr lang="en-US" altLang="zh-CN" sz="800">
                <a:solidFill>
                  <a:srgbClr val="FFFFFF"/>
                </a:solidFill>
                <a:ea typeface="宋体" pitchFamily="2" charset="-122"/>
              </a:rPr>
              <a:t>All copyrights and IP belong to SMIC. For reference only and may not be copied or distributed without written permission from SMIC. SMIC shall not be responsible for any party’s reliance on these materials. </a:t>
            </a:r>
          </a:p>
        </p:txBody>
      </p:sp>
    </p:spTree>
  </p:cSld>
  <p:clrMap bg1="lt1" tx1="dk1" bg2="lt2" tx2="dk2" accent1="accent1" accent2="accent2" accent3="accent3" accent4="accent4" accent5="accent5" accent6="accent6" hlink="hlink" folHlink="folHlink"/>
  <p:sldLayoutIdLst>
    <p:sldLayoutId id="2147483723" r:id="rId1"/>
    <p:sldLayoutId id="2147483722" r:id="rId2"/>
    <p:sldLayoutId id="2147483721" r:id="rId3"/>
    <p:sldLayoutId id="2147483720" r:id="rId4"/>
    <p:sldLayoutId id="2147483729" r:id="rId5"/>
  </p:sldLayoutIdLst>
  <p:hf hdr="0" ftr="0" dt="0"/>
  <p:txStyles>
    <p:titleStyle>
      <a:lvl1pPr algn="l" rtl="0" eaLnBrk="0" fontAlgn="base" hangingPunct="0">
        <a:spcBef>
          <a:spcPct val="0"/>
        </a:spcBef>
        <a:spcAft>
          <a:spcPct val="0"/>
        </a:spcAft>
        <a:defRPr sz="2800" b="1" kern="1200">
          <a:solidFill>
            <a:srgbClr val="003399"/>
          </a:solidFill>
          <a:latin typeface="+mj-lt"/>
          <a:ea typeface="+mj-ea"/>
          <a:cs typeface="+mj-cs"/>
        </a:defRPr>
      </a:lvl1pPr>
      <a:lvl2pPr algn="l" rtl="0" eaLnBrk="0" fontAlgn="base" hangingPunct="0">
        <a:spcBef>
          <a:spcPct val="0"/>
        </a:spcBef>
        <a:spcAft>
          <a:spcPct val="0"/>
        </a:spcAft>
        <a:defRPr sz="2800" b="1">
          <a:solidFill>
            <a:srgbClr val="003399"/>
          </a:solidFill>
          <a:latin typeface="Arial" charset="0"/>
        </a:defRPr>
      </a:lvl2pPr>
      <a:lvl3pPr algn="l" rtl="0" eaLnBrk="0" fontAlgn="base" hangingPunct="0">
        <a:spcBef>
          <a:spcPct val="0"/>
        </a:spcBef>
        <a:spcAft>
          <a:spcPct val="0"/>
        </a:spcAft>
        <a:defRPr sz="2800" b="1">
          <a:solidFill>
            <a:srgbClr val="003399"/>
          </a:solidFill>
          <a:latin typeface="Arial" charset="0"/>
        </a:defRPr>
      </a:lvl3pPr>
      <a:lvl4pPr algn="l" rtl="0" eaLnBrk="0" fontAlgn="base" hangingPunct="0">
        <a:spcBef>
          <a:spcPct val="0"/>
        </a:spcBef>
        <a:spcAft>
          <a:spcPct val="0"/>
        </a:spcAft>
        <a:defRPr sz="2800" b="1">
          <a:solidFill>
            <a:srgbClr val="003399"/>
          </a:solidFill>
          <a:latin typeface="Arial" charset="0"/>
        </a:defRPr>
      </a:lvl4pPr>
      <a:lvl5pPr algn="l" rtl="0" eaLnBrk="0" fontAlgn="base" hangingPunct="0">
        <a:spcBef>
          <a:spcPct val="0"/>
        </a:spcBef>
        <a:spcAft>
          <a:spcPct val="0"/>
        </a:spcAft>
        <a:defRPr sz="2800" b="1">
          <a:solidFill>
            <a:srgbClr val="003399"/>
          </a:solidFill>
          <a:latin typeface="Arial" charset="0"/>
        </a:defRPr>
      </a:lvl5pPr>
      <a:lvl6pPr marL="457200" algn="l" rtl="0" fontAlgn="base">
        <a:spcBef>
          <a:spcPct val="0"/>
        </a:spcBef>
        <a:spcAft>
          <a:spcPct val="0"/>
        </a:spcAft>
        <a:defRPr sz="2800" b="1">
          <a:solidFill>
            <a:srgbClr val="003399"/>
          </a:solidFill>
          <a:latin typeface="Arial" charset="0"/>
        </a:defRPr>
      </a:lvl6pPr>
      <a:lvl7pPr marL="914400" algn="l" rtl="0" fontAlgn="base">
        <a:spcBef>
          <a:spcPct val="0"/>
        </a:spcBef>
        <a:spcAft>
          <a:spcPct val="0"/>
        </a:spcAft>
        <a:defRPr sz="2800" b="1">
          <a:solidFill>
            <a:srgbClr val="003399"/>
          </a:solidFill>
          <a:latin typeface="Arial" charset="0"/>
        </a:defRPr>
      </a:lvl7pPr>
      <a:lvl8pPr marL="1371600" algn="l" rtl="0" fontAlgn="base">
        <a:spcBef>
          <a:spcPct val="0"/>
        </a:spcBef>
        <a:spcAft>
          <a:spcPct val="0"/>
        </a:spcAft>
        <a:defRPr sz="2800" b="1">
          <a:solidFill>
            <a:srgbClr val="003399"/>
          </a:solidFill>
          <a:latin typeface="Arial" charset="0"/>
        </a:defRPr>
      </a:lvl8pPr>
      <a:lvl9pPr marL="1828800" algn="l" rtl="0" fontAlgn="base">
        <a:spcBef>
          <a:spcPct val="0"/>
        </a:spcBef>
        <a:spcAft>
          <a:spcPct val="0"/>
        </a:spcAft>
        <a:defRPr sz="2800" b="1">
          <a:solidFill>
            <a:srgbClr val="003399"/>
          </a:solidFill>
          <a:latin typeface="Arial" charset="0"/>
        </a:defRPr>
      </a:lvl9pPr>
    </p:titleStyle>
    <p:bodyStyle>
      <a:lvl1pPr marL="228600" indent="-228600" algn="l" rtl="0" eaLnBrk="0" fontAlgn="base" hangingPunct="0">
        <a:spcBef>
          <a:spcPts val="600"/>
        </a:spcBef>
        <a:spcAft>
          <a:spcPct val="0"/>
        </a:spcAft>
        <a:buFont typeface="Wingdings" pitchFamily="2" charset="2"/>
        <a:buChar char="§"/>
        <a:defRPr sz="2000" kern="1200">
          <a:solidFill>
            <a:schemeClr val="tx1"/>
          </a:solidFill>
          <a:latin typeface="+mn-lt"/>
          <a:ea typeface="+mn-ea"/>
          <a:cs typeface="+mn-cs"/>
        </a:defRPr>
      </a:lvl1pPr>
      <a:lvl2pPr marL="571500" indent="-228600" algn="l" rtl="0" eaLnBrk="0" fontAlgn="base" hangingPunct="0">
        <a:spcBef>
          <a:spcPts val="600"/>
        </a:spcBef>
        <a:spcAft>
          <a:spcPct val="0"/>
        </a:spcAft>
        <a:buFont typeface="Arial" charset="0"/>
        <a:buChar char="–"/>
        <a:defRPr sz="2800" kern="1200">
          <a:solidFill>
            <a:schemeClr val="tx1"/>
          </a:solidFill>
          <a:latin typeface="+mn-lt"/>
          <a:ea typeface="+mn-ea"/>
          <a:cs typeface="+mn-cs"/>
        </a:defRPr>
      </a:lvl2pPr>
      <a:lvl3pPr marL="914400" indent="-228600" algn="l" rtl="0" eaLnBrk="0" fontAlgn="base" hangingPunct="0">
        <a:spcBef>
          <a:spcPts val="600"/>
        </a:spcBef>
        <a:spcAft>
          <a:spcPct val="0"/>
        </a:spcAft>
        <a:buFont typeface="Arial" charset="0"/>
        <a:buChar char="•"/>
        <a:defRPr sz="1600" kern="1200">
          <a:solidFill>
            <a:schemeClr val="tx1"/>
          </a:solidFill>
          <a:latin typeface="+mn-lt"/>
          <a:ea typeface="+mn-ea"/>
          <a:cs typeface="+mn-cs"/>
        </a:defRPr>
      </a:lvl3pPr>
      <a:lvl4pPr marL="1257300" indent="-228600" algn="l" rtl="0" eaLnBrk="0" fontAlgn="base" hangingPunct="0">
        <a:spcBef>
          <a:spcPts val="600"/>
        </a:spcBef>
        <a:spcAft>
          <a:spcPct val="0"/>
        </a:spcAft>
        <a:buFont typeface="Arial" charset="0"/>
        <a:buChar char="–"/>
        <a:defRPr sz="1400" kern="1200">
          <a:solidFill>
            <a:schemeClr val="tx1"/>
          </a:solidFill>
          <a:latin typeface="+mn-lt"/>
          <a:ea typeface="+mn-ea"/>
          <a:cs typeface="+mn-cs"/>
        </a:defRPr>
      </a:lvl4pPr>
      <a:lvl5pPr marL="1600200" indent="-228600" algn="l" rtl="0" eaLnBrk="0" fontAlgn="base" hangingPunct="0">
        <a:spcBef>
          <a:spcPts val="600"/>
        </a:spcBef>
        <a:spcAft>
          <a:spcPct val="0"/>
        </a:spcAft>
        <a:buFont typeface="Arial"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7650" name="Picture 40" descr="0"/>
          <p:cNvPicPr>
            <a:picLocks noChangeAspect="1" noChangeArrowheads="1"/>
          </p:cNvPicPr>
          <p:nvPr/>
        </p:nvPicPr>
        <p:blipFill>
          <a:blip r:embed="rId7"/>
          <a:srcRect/>
          <a:stretch>
            <a:fillRect/>
          </a:stretch>
        </p:blipFill>
        <p:spPr bwMode="auto">
          <a:xfrm>
            <a:off x="0" y="5956300"/>
            <a:ext cx="9144000" cy="930275"/>
          </a:xfrm>
          <a:prstGeom prst="rect">
            <a:avLst/>
          </a:prstGeom>
          <a:noFill/>
          <a:ln w="9525">
            <a:noFill/>
            <a:miter lim="800000"/>
            <a:headEnd/>
            <a:tailEnd/>
          </a:ln>
        </p:spPr>
      </p:pic>
      <p:pic>
        <p:nvPicPr>
          <p:cNvPr id="27651" name="Picture 36"/>
          <p:cNvPicPr>
            <a:picLocks noChangeAspect="1" noChangeArrowheads="1"/>
          </p:cNvPicPr>
          <p:nvPr/>
        </p:nvPicPr>
        <p:blipFill>
          <a:blip r:embed="rId8"/>
          <a:srcRect/>
          <a:stretch>
            <a:fillRect/>
          </a:stretch>
        </p:blipFill>
        <p:spPr bwMode="auto">
          <a:xfrm>
            <a:off x="157163" y="500063"/>
            <a:ext cx="8653462" cy="1008062"/>
          </a:xfrm>
          <a:prstGeom prst="rect">
            <a:avLst/>
          </a:prstGeom>
          <a:noFill/>
          <a:ln w="9525">
            <a:noFill/>
            <a:miter lim="800000"/>
            <a:headEnd/>
            <a:tailEnd/>
          </a:ln>
        </p:spPr>
      </p:pic>
      <p:sp>
        <p:nvSpPr>
          <p:cNvPr id="27652" name="Title Placeholder 1"/>
          <p:cNvSpPr>
            <a:spLocks noGrp="1"/>
          </p:cNvSpPr>
          <p:nvPr>
            <p:ph type="title"/>
          </p:nvPr>
        </p:nvSpPr>
        <p:spPr bwMode="auto">
          <a:xfrm>
            <a:off x="1104900" y="268288"/>
            <a:ext cx="7623175" cy="584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ltLang="zh-CN" smtClean="0"/>
              <a:t>Click to edit Master title style</a:t>
            </a:r>
          </a:p>
        </p:txBody>
      </p:sp>
      <p:sp>
        <p:nvSpPr>
          <p:cNvPr id="27653" name="Text Placeholder 2"/>
          <p:cNvSpPr>
            <a:spLocks noGrp="1"/>
          </p:cNvSpPr>
          <p:nvPr>
            <p:ph type="body" idx="1"/>
          </p:nvPr>
        </p:nvSpPr>
        <p:spPr bwMode="auto">
          <a:xfrm>
            <a:off x="866775" y="1093788"/>
            <a:ext cx="7734300" cy="49609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 </a:t>
            </a:r>
          </a:p>
        </p:txBody>
      </p:sp>
      <p:sp>
        <p:nvSpPr>
          <p:cNvPr id="5" name="Footer Placeholder 4"/>
          <p:cNvSpPr>
            <a:spLocks noGrp="1"/>
          </p:cNvSpPr>
          <p:nvPr>
            <p:ph type="ftr" sz="quarter" idx="3"/>
          </p:nvPr>
        </p:nvSpPr>
        <p:spPr>
          <a:xfrm>
            <a:off x="866775" y="6619875"/>
            <a:ext cx="2055813" cy="168275"/>
          </a:xfrm>
          <a:prstGeom prst="rect">
            <a:avLst/>
          </a:prstGeom>
        </p:spPr>
        <p:txBody>
          <a:bodyPr vert="horz" wrap="square" lIns="91440" tIns="45720" rIns="91440" bIns="45720" numCol="1" anchor="ctr" anchorCtr="0" compatLnSpc="1">
            <a:prstTxWarp prst="textNoShape">
              <a:avLst/>
            </a:prstTxWarp>
          </a:bodyPr>
          <a:lstStyle>
            <a:lvl1pPr>
              <a:lnSpc>
                <a:spcPct val="100000"/>
              </a:lnSpc>
              <a:spcBef>
                <a:spcPct val="0"/>
              </a:spcBef>
              <a:buFontTx/>
              <a:buNone/>
              <a:defRPr sz="800">
                <a:solidFill>
                  <a:srgbClr val="4B4B4B"/>
                </a:solidFill>
                <a:latin typeface="Arial" charset="0"/>
                <a:ea typeface="宋体" pitchFamily="2" charset="-122"/>
              </a:defRPr>
            </a:lvl1pPr>
          </a:lstStyle>
          <a:p>
            <a:pPr>
              <a:defRPr/>
            </a:pPr>
            <a:r>
              <a:rPr lang="en-US" altLang="zh-CN"/>
              <a:t>Event or Business Segment</a:t>
            </a:r>
          </a:p>
        </p:txBody>
      </p:sp>
      <p:sp>
        <p:nvSpPr>
          <p:cNvPr id="6" name="Slide Number Placeholder 5"/>
          <p:cNvSpPr>
            <a:spLocks noGrp="1"/>
          </p:cNvSpPr>
          <p:nvPr>
            <p:ph type="sldNum" sz="quarter" idx="4"/>
          </p:nvPr>
        </p:nvSpPr>
        <p:spPr>
          <a:xfrm>
            <a:off x="8720138" y="6591300"/>
            <a:ext cx="476250" cy="196850"/>
          </a:xfrm>
          <a:prstGeom prst="rect">
            <a:avLst/>
          </a:prstGeom>
        </p:spPr>
        <p:txBody>
          <a:bodyPr vert="horz" wrap="square" lIns="91440" tIns="45720" rIns="91440" bIns="45720" numCol="1" anchor="ctr" anchorCtr="0" compatLnSpc="1">
            <a:prstTxWarp prst="textNoShape">
              <a:avLst/>
            </a:prstTxWarp>
          </a:bodyPr>
          <a:lstStyle>
            <a:lvl1pPr>
              <a:lnSpc>
                <a:spcPct val="100000"/>
              </a:lnSpc>
              <a:spcBef>
                <a:spcPct val="0"/>
              </a:spcBef>
              <a:buFontTx/>
              <a:buNone/>
              <a:defRPr sz="1000">
                <a:solidFill>
                  <a:srgbClr val="FFFFFF"/>
                </a:solidFill>
                <a:latin typeface="Arial" charset="0"/>
                <a:ea typeface="宋体" pitchFamily="2" charset="-122"/>
              </a:defRPr>
            </a:lvl1pPr>
          </a:lstStyle>
          <a:p>
            <a:pPr>
              <a:defRPr/>
            </a:pPr>
            <a:fld id="{53051F59-206C-4E6C-9804-C7EFE29BBE53}" type="slidenum">
              <a:rPr lang="en-US" altLang="zh-CN"/>
              <a:pPr>
                <a:defRPr/>
              </a:pPr>
              <a:t>‹#›</a:t>
            </a:fld>
            <a:endParaRPr lang="en-US" altLang="zh-CN"/>
          </a:p>
        </p:txBody>
      </p:sp>
      <p:sp>
        <p:nvSpPr>
          <p:cNvPr id="2056" name="Footer Placeholder 4"/>
          <p:cNvSpPr>
            <a:spLocks/>
          </p:cNvSpPr>
          <p:nvPr/>
        </p:nvSpPr>
        <p:spPr bwMode="auto">
          <a:xfrm>
            <a:off x="3535363" y="6556375"/>
            <a:ext cx="2055812" cy="293688"/>
          </a:xfrm>
          <a:prstGeom prst="rect">
            <a:avLst/>
          </a:prstGeom>
          <a:noFill/>
          <a:ln>
            <a:noFill/>
          </a:ln>
          <a:extLst/>
        </p:spPr>
        <p:txBody>
          <a:bodyPr anchor="ctr"/>
          <a:lstStyle/>
          <a:p>
            <a:pPr algn="ctr">
              <a:defRPr/>
            </a:pPr>
            <a:r>
              <a:rPr lang="en-US" altLang="zh-CN" sz="800" b="1">
                <a:solidFill>
                  <a:srgbClr val="FFFFFF"/>
                </a:solidFill>
                <a:ea typeface="宋体" pitchFamily="2" charset="-122"/>
              </a:rPr>
              <a:t>SMIC Confidential</a:t>
            </a:r>
          </a:p>
          <a:p>
            <a:pPr algn="ctr">
              <a:defRPr/>
            </a:pPr>
            <a:r>
              <a:rPr lang="en-US" altLang="zh-CN" sz="800">
                <a:solidFill>
                  <a:srgbClr val="FFFFFF"/>
                </a:solidFill>
                <a:ea typeface="宋体" pitchFamily="2" charset="-122"/>
              </a:rPr>
              <a:t>All copyrights and IP belong to SMIC</a:t>
            </a:r>
          </a:p>
        </p:txBody>
      </p:sp>
    </p:spTree>
  </p:cSld>
  <p:clrMap bg1="lt1" tx1="dk1" bg2="lt2" tx2="dk2" accent1="accent1" accent2="accent2" accent3="accent3" accent4="accent4" accent5="accent5" accent6="accent6" hlink="hlink" folHlink="folHlink"/>
  <p:sldLayoutIdLst>
    <p:sldLayoutId id="2147483727" r:id="rId1"/>
    <p:sldLayoutId id="2147483726" r:id="rId2"/>
    <p:sldLayoutId id="2147483725" r:id="rId3"/>
    <p:sldLayoutId id="2147483724" r:id="rId4"/>
    <p:sldLayoutId id="2147483730" r:id="rId5"/>
  </p:sldLayoutIdLst>
  <p:hf hdr="0" ftr="0" dt="0"/>
  <p:txStyles>
    <p:titleStyle>
      <a:lvl1pPr algn="l" rtl="0" eaLnBrk="0" fontAlgn="base" hangingPunct="0">
        <a:spcBef>
          <a:spcPct val="0"/>
        </a:spcBef>
        <a:spcAft>
          <a:spcPct val="0"/>
        </a:spcAft>
        <a:defRPr sz="2800" b="1" kern="1200">
          <a:solidFill>
            <a:srgbClr val="003399"/>
          </a:solidFill>
          <a:latin typeface="+mj-lt"/>
          <a:ea typeface="+mj-ea"/>
          <a:cs typeface="+mj-cs"/>
        </a:defRPr>
      </a:lvl1pPr>
      <a:lvl2pPr algn="l" rtl="0" eaLnBrk="0" fontAlgn="base" hangingPunct="0">
        <a:spcBef>
          <a:spcPct val="0"/>
        </a:spcBef>
        <a:spcAft>
          <a:spcPct val="0"/>
        </a:spcAft>
        <a:defRPr sz="2800" b="1">
          <a:solidFill>
            <a:srgbClr val="003399"/>
          </a:solidFill>
          <a:latin typeface="Arial" charset="0"/>
        </a:defRPr>
      </a:lvl2pPr>
      <a:lvl3pPr algn="l" rtl="0" eaLnBrk="0" fontAlgn="base" hangingPunct="0">
        <a:spcBef>
          <a:spcPct val="0"/>
        </a:spcBef>
        <a:spcAft>
          <a:spcPct val="0"/>
        </a:spcAft>
        <a:defRPr sz="2800" b="1">
          <a:solidFill>
            <a:srgbClr val="003399"/>
          </a:solidFill>
          <a:latin typeface="Arial" charset="0"/>
        </a:defRPr>
      </a:lvl3pPr>
      <a:lvl4pPr algn="l" rtl="0" eaLnBrk="0" fontAlgn="base" hangingPunct="0">
        <a:spcBef>
          <a:spcPct val="0"/>
        </a:spcBef>
        <a:spcAft>
          <a:spcPct val="0"/>
        </a:spcAft>
        <a:defRPr sz="2800" b="1">
          <a:solidFill>
            <a:srgbClr val="003399"/>
          </a:solidFill>
          <a:latin typeface="Arial" charset="0"/>
        </a:defRPr>
      </a:lvl4pPr>
      <a:lvl5pPr algn="l" rtl="0" eaLnBrk="0" fontAlgn="base" hangingPunct="0">
        <a:spcBef>
          <a:spcPct val="0"/>
        </a:spcBef>
        <a:spcAft>
          <a:spcPct val="0"/>
        </a:spcAft>
        <a:defRPr sz="2800" b="1">
          <a:solidFill>
            <a:srgbClr val="003399"/>
          </a:solidFill>
          <a:latin typeface="Arial" charset="0"/>
        </a:defRPr>
      </a:lvl5pPr>
      <a:lvl6pPr marL="457200" algn="l" rtl="0" fontAlgn="base">
        <a:spcBef>
          <a:spcPct val="0"/>
        </a:spcBef>
        <a:spcAft>
          <a:spcPct val="0"/>
        </a:spcAft>
        <a:defRPr sz="2800" b="1">
          <a:solidFill>
            <a:srgbClr val="003399"/>
          </a:solidFill>
          <a:latin typeface="Arial" charset="0"/>
        </a:defRPr>
      </a:lvl6pPr>
      <a:lvl7pPr marL="914400" algn="l" rtl="0" fontAlgn="base">
        <a:spcBef>
          <a:spcPct val="0"/>
        </a:spcBef>
        <a:spcAft>
          <a:spcPct val="0"/>
        </a:spcAft>
        <a:defRPr sz="2800" b="1">
          <a:solidFill>
            <a:srgbClr val="003399"/>
          </a:solidFill>
          <a:latin typeface="Arial" charset="0"/>
        </a:defRPr>
      </a:lvl7pPr>
      <a:lvl8pPr marL="1371600" algn="l" rtl="0" fontAlgn="base">
        <a:spcBef>
          <a:spcPct val="0"/>
        </a:spcBef>
        <a:spcAft>
          <a:spcPct val="0"/>
        </a:spcAft>
        <a:defRPr sz="2800" b="1">
          <a:solidFill>
            <a:srgbClr val="003399"/>
          </a:solidFill>
          <a:latin typeface="Arial" charset="0"/>
        </a:defRPr>
      </a:lvl8pPr>
      <a:lvl9pPr marL="1828800" algn="l" rtl="0" fontAlgn="base">
        <a:spcBef>
          <a:spcPct val="0"/>
        </a:spcBef>
        <a:spcAft>
          <a:spcPct val="0"/>
        </a:spcAft>
        <a:defRPr sz="2800" b="1">
          <a:solidFill>
            <a:srgbClr val="003399"/>
          </a:solidFill>
          <a:latin typeface="Arial" charset="0"/>
        </a:defRPr>
      </a:lvl9pPr>
    </p:titleStyle>
    <p:bodyStyle>
      <a:lvl1pPr marL="228600" indent="-228600" algn="l" rtl="0" eaLnBrk="0" fontAlgn="base" hangingPunct="0">
        <a:spcBef>
          <a:spcPts val="600"/>
        </a:spcBef>
        <a:spcAft>
          <a:spcPct val="0"/>
        </a:spcAft>
        <a:buFont typeface="Wingdings" pitchFamily="2" charset="2"/>
        <a:buChar char="§"/>
        <a:defRPr sz="2000" kern="1200">
          <a:solidFill>
            <a:schemeClr val="tx1"/>
          </a:solidFill>
          <a:latin typeface="+mn-lt"/>
          <a:ea typeface="+mn-ea"/>
          <a:cs typeface="+mn-cs"/>
        </a:defRPr>
      </a:lvl1pPr>
      <a:lvl2pPr marL="571500" indent="-228600" algn="l" rtl="0" eaLnBrk="0" fontAlgn="base" hangingPunct="0">
        <a:spcBef>
          <a:spcPts val="600"/>
        </a:spcBef>
        <a:spcAft>
          <a:spcPct val="0"/>
        </a:spcAft>
        <a:buFont typeface="Arial" charset="0"/>
        <a:buChar char="–"/>
        <a:defRPr kern="1200">
          <a:solidFill>
            <a:schemeClr val="tx1"/>
          </a:solidFill>
          <a:latin typeface="+mn-lt"/>
          <a:ea typeface="+mn-ea"/>
          <a:cs typeface="+mn-cs"/>
        </a:defRPr>
      </a:lvl2pPr>
      <a:lvl3pPr marL="914400" indent="-228600" algn="l" rtl="0" eaLnBrk="0" fontAlgn="base" hangingPunct="0">
        <a:spcBef>
          <a:spcPts val="600"/>
        </a:spcBef>
        <a:spcAft>
          <a:spcPct val="0"/>
        </a:spcAft>
        <a:buFont typeface="Arial" charset="0"/>
        <a:buChar char="•"/>
        <a:defRPr sz="1600" kern="1200">
          <a:solidFill>
            <a:schemeClr val="tx1"/>
          </a:solidFill>
          <a:latin typeface="+mn-lt"/>
          <a:ea typeface="+mn-ea"/>
          <a:cs typeface="+mn-cs"/>
        </a:defRPr>
      </a:lvl3pPr>
      <a:lvl4pPr marL="1257300" indent="-228600" algn="l" rtl="0" eaLnBrk="0" fontAlgn="base" hangingPunct="0">
        <a:spcBef>
          <a:spcPts val="600"/>
        </a:spcBef>
        <a:spcAft>
          <a:spcPct val="0"/>
        </a:spcAft>
        <a:buFont typeface="Arial" charset="0"/>
        <a:buChar char="–"/>
        <a:defRPr sz="1400" kern="1200">
          <a:solidFill>
            <a:schemeClr val="tx1"/>
          </a:solidFill>
          <a:latin typeface="+mn-lt"/>
          <a:ea typeface="+mn-ea"/>
          <a:cs typeface="+mn-cs"/>
        </a:defRPr>
      </a:lvl4pPr>
      <a:lvl5pPr marL="1600200" indent="-228600" algn="l" rtl="0" eaLnBrk="0" fontAlgn="base" hangingPunct="0">
        <a:spcBef>
          <a:spcPts val="600"/>
        </a:spcBef>
        <a:spcAft>
          <a:spcPct val="0"/>
        </a:spcAft>
        <a:buFont typeface="Arial"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kumimoji="1" lang="zh-TW" altLang="en-US" smtClean="0"/>
              <a:t>按一下以編輯母片標題樣式</a:t>
            </a:r>
            <a:endParaRPr kumimoji="1" lang="zh-TW" altLang="en-US"/>
          </a:p>
        </p:txBody>
      </p:sp>
      <p:sp>
        <p:nvSpPr>
          <p:cNvPr id="3" name="文字版面配置區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日期版面配置區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FE5B536-EDBC-E54E-8897-BBE5DF83F020}" type="datetimeFigureOut">
              <a:rPr kumimoji="1" lang="zh-TW" altLang="en-US" smtClean="0"/>
              <a:t>2022/9/6</a:t>
            </a:fld>
            <a:endParaRPr kumimoji="1" lang="zh-TW" altLang="en-US"/>
          </a:p>
        </p:txBody>
      </p:sp>
      <p:sp>
        <p:nvSpPr>
          <p:cNvPr id="5" name="頁尾版面配置區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US" altLang="zh-CN"/>
          </a:p>
        </p:txBody>
      </p:sp>
      <p:sp>
        <p:nvSpPr>
          <p:cNvPr id="6" name="投影片編號版面配置區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0539A05-388C-174D-B661-964CAD64542C}" type="slidenum">
              <a:rPr kumimoji="1" lang="zh-TW" altLang="en-US" smtClean="0"/>
              <a:t>‹#›</a:t>
            </a:fld>
            <a:endParaRPr kumimoji="1" lang="zh-TW" altLang="en-US"/>
          </a:p>
        </p:txBody>
      </p:sp>
    </p:spTree>
    <p:extLst>
      <p:ext uri="{BB962C8B-B14F-4D97-AF65-F5344CB8AC3E}">
        <p14:creationId xmlns:p14="http://schemas.microsoft.com/office/powerpoint/2010/main" val="1043059152"/>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zh-TW"/>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kumimoji="1" lang="zh-TW" altLang="en-US" smtClean="0"/>
              <a:t>按一下以編輯母片標題樣式</a:t>
            </a:r>
            <a:endParaRPr kumimoji="1" lang="zh-TW" altLang="en-US"/>
          </a:p>
        </p:txBody>
      </p:sp>
      <p:sp>
        <p:nvSpPr>
          <p:cNvPr id="3" name="文字版面配置區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日期版面配置區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FE5B536-EDBC-E54E-8897-BBE5DF83F020}" type="datetimeFigureOut">
              <a:rPr kumimoji="1" lang="zh-TW" altLang="en-US" smtClean="0"/>
              <a:t>2022/9/6</a:t>
            </a:fld>
            <a:endParaRPr kumimoji="1" lang="zh-TW" altLang="en-US"/>
          </a:p>
        </p:txBody>
      </p:sp>
      <p:sp>
        <p:nvSpPr>
          <p:cNvPr id="5" name="頁尾版面配置區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US" altLang="zh-CN"/>
          </a:p>
        </p:txBody>
      </p:sp>
      <p:sp>
        <p:nvSpPr>
          <p:cNvPr id="6" name="投影片編號版面配置區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0539A05-388C-174D-B661-964CAD64542C}" type="slidenum">
              <a:rPr kumimoji="1" lang="zh-TW" altLang="en-US" smtClean="0"/>
              <a:t>‹#›</a:t>
            </a:fld>
            <a:endParaRPr kumimoji="1" lang="zh-TW" altLang="en-US"/>
          </a:p>
        </p:txBody>
      </p:sp>
    </p:spTree>
    <p:extLst>
      <p:ext uri="{BB962C8B-B14F-4D97-AF65-F5344CB8AC3E}">
        <p14:creationId xmlns:p14="http://schemas.microsoft.com/office/powerpoint/2010/main" val="903941675"/>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zh-TW"/>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png"/><Relationship Id="rId5" Type="http://schemas.openxmlformats.org/officeDocument/2006/relationships/image" Target="../media/image25.jpeg"/><Relationship Id="rId6" Type="http://schemas.openxmlformats.org/officeDocument/2006/relationships/image" Target="../media/image26.jpeg"/><Relationship Id="rId7" Type="http://schemas.openxmlformats.org/officeDocument/2006/relationships/image" Target="../media/image27.jpeg"/><Relationship Id="rId8" Type="http://schemas.openxmlformats.org/officeDocument/2006/relationships/image" Target="../media/image28.png"/><Relationship Id="rId9" Type="http://schemas.openxmlformats.org/officeDocument/2006/relationships/slide" Target="slide4.xml"/><Relationship Id="rId1" Type="http://schemas.openxmlformats.org/officeDocument/2006/relationships/slideLayout" Target="../slideLayouts/slideLayout45.xml"/><Relationship Id="rId2"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jpeg"/><Relationship Id="rId1" Type="http://schemas.openxmlformats.org/officeDocument/2006/relationships/slideLayout" Target="../slideLayouts/slideLayout46.xml"/><Relationship Id="rId2" Type="http://schemas.openxmlformats.org/officeDocument/2006/relationships/slide" Target="slide4.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slide" Target="slide4.xml"/><Relationship Id="rId1" Type="http://schemas.openxmlformats.org/officeDocument/2006/relationships/slideLayout" Target="../slideLayouts/slideLayout46.xml"/><Relationship Id="rId2" Type="http://schemas.openxmlformats.org/officeDocument/2006/relationships/image" Target="../media/image31.emf"/></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slide" Target="slide4.xml"/><Relationship Id="rId1" Type="http://schemas.openxmlformats.org/officeDocument/2006/relationships/slideLayout" Target="../slideLayouts/slideLayout46.xml"/><Relationship Id="rId2"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9.jpeg"/><Relationship Id="rId4" Type="http://schemas.openxmlformats.org/officeDocument/2006/relationships/image" Target="../media/image40.jpeg"/><Relationship Id="rId5" Type="http://schemas.openxmlformats.org/officeDocument/2006/relationships/image" Target="../media/image41.jpeg"/><Relationship Id="rId6" Type="http://schemas.openxmlformats.org/officeDocument/2006/relationships/image" Target="../media/image42.jpeg"/><Relationship Id="rId7" Type="http://schemas.openxmlformats.org/officeDocument/2006/relationships/image" Target="../media/image43.jpeg"/><Relationship Id="rId8" Type="http://schemas.openxmlformats.org/officeDocument/2006/relationships/image" Target="../media/image44.jpeg"/><Relationship Id="rId9" Type="http://schemas.openxmlformats.org/officeDocument/2006/relationships/image" Target="../media/image45.png"/><Relationship Id="rId10" Type="http://schemas.openxmlformats.org/officeDocument/2006/relationships/slide" Target="slide4.xml"/><Relationship Id="rId1" Type="http://schemas.openxmlformats.org/officeDocument/2006/relationships/slideLayout" Target="../slideLayouts/slideLayout46.xml"/><Relationship Id="rId2" Type="http://schemas.openxmlformats.org/officeDocument/2006/relationships/image" Target="../media/image3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image" Target="../media/image7.jpeg"/><Relationship Id="rId3"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slide" Target="slide12.xml"/><Relationship Id="rId4" Type="http://schemas.openxmlformats.org/officeDocument/2006/relationships/slide" Target="slide11.xml"/><Relationship Id="rId5" Type="http://schemas.openxmlformats.org/officeDocument/2006/relationships/slide" Target="slide7.xml"/><Relationship Id="rId6" Type="http://schemas.openxmlformats.org/officeDocument/2006/relationships/slide" Target="slide10.xml"/><Relationship Id="rId7" Type="http://schemas.openxmlformats.org/officeDocument/2006/relationships/slide" Target="slide8.xml"/><Relationship Id="rId8" Type="http://schemas.openxmlformats.org/officeDocument/2006/relationships/slide" Target="slide14.xml"/><Relationship Id="rId9" Type="http://schemas.openxmlformats.org/officeDocument/2006/relationships/slide" Target="slide9.xml"/><Relationship Id="rId1" Type="http://schemas.openxmlformats.org/officeDocument/2006/relationships/slideLayout" Target="../slideLayouts/slideLayout51.xml"/><Relationship Id="rId2" Type="http://schemas.openxmlformats.org/officeDocument/2006/relationships/slide" Target="slide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11" Type="http://schemas.openxmlformats.org/officeDocument/2006/relationships/image" Target="../media/image11.emf"/><Relationship Id="rId12" Type="http://schemas.openxmlformats.org/officeDocument/2006/relationships/image" Target="../media/image15.png"/><Relationship Id="rId13" Type="http://schemas.openxmlformats.org/officeDocument/2006/relationships/slide" Target="slide4.xml"/><Relationship Id="rId14" Type="http://schemas.openxmlformats.org/officeDocument/2006/relationships/image" Target="../media/image16.png"/><Relationship Id="rId1" Type="http://schemas.openxmlformats.org/officeDocument/2006/relationships/vmlDrawing" Target="../drawings/vmlDrawing1.vml"/><Relationship Id="rId2" Type="http://schemas.openxmlformats.org/officeDocument/2006/relationships/slideLayout" Target="../slideLayouts/slideLayout41.xml"/><Relationship Id="rId3" Type="http://schemas.openxmlformats.org/officeDocument/2006/relationships/image" Target="../media/image12.jpeg"/><Relationship Id="rId4" Type="http://schemas.openxmlformats.org/officeDocument/2006/relationships/image" Target="../media/image13.jpeg"/><Relationship Id="rId5" Type="http://schemas.openxmlformats.org/officeDocument/2006/relationships/image" Target="../media/image14.png"/><Relationship Id="rId6" Type="http://schemas.openxmlformats.org/officeDocument/2006/relationships/oleObject" Target="../embeddings/oleObject1.bin"/><Relationship Id="rId7" Type="http://schemas.openxmlformats.org/officeDocument/2006/relationships/image" Target="../media/image9.emf"/><Relationship Id="rId8" Type="http://schemas.openxmlformats.org/officeDocument/2006/relationships/oleObject" Target="../embeddings/oleObject2.bin"/><Relationship Id="rId9" Type="http://schemas.openxmlformats.org/officeDocument/2006/relationships/image" Target="../media/image10.emf"/><Relationship Id="rId10" Type="http://schemas.openxmlformats.org/officeDocument/2006/relationships/oleObject" Target="../embeddings/oleObject3.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19.png"/><Relationship Id="rId5" Type="http://schemas.openxmlformats.org/officeDocument/2006/relationships/oleObject" Target="../embeddings/Microsoft_PowerPoint_97_-_2003___1.ppt_Microsoft_PowerPoint_97_-_2003____(.ppt)"/><Relationship Id="rId6" Type="http://schemas.openxmlformats.org/officeDocument/2006/relationships/image" Target="../media/image17.emf"/><Relationship Id="rId7" Type="http://schemas.openxmlformats.org/officeDocument/2006/relationships/oleObject" Target="../embeddings/Microsoft_Excel_97_-_2004____2.xls"/><Relationship Id="rId8" Type="http://schemas.openxmlformats.org/officeDocument/2006/relationships/image" Target="../media/image18.emf"/><Relationship Id="rId9" Type="http://schemas.openxmlformats.org/officeDocument/2006/relationships/slide" Target="slide4.xml"/><Relationship Id="rId1" Type="http://schemas.openxmlformats.org/officeDocument/2006/relationships/vmlDrawing" Target="../drawings/vmlDrawing2.vml"/><Relationship Id="rId2"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slide" Target="slide4.xml"/><Relationship Id="rId1" Type="http://schemas.openxmlformats.org/officeDocument/2006/relationships/slideLayout" Target="../slideLayouts/slideLayout46.xml"/><Relationship Id="rId2"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3"/>
          <p:cNvSpPr>
            <a:spLocks noChangeArrowheads="1"/>
          </p:cNvSpPr>
          <p:nvPr/>
        </p:nvSpPr>
        <p:spPr bwMode="auto">
          <a:xfrm>
            <a:off x="812800" y="3232441"/>
            <a:ext cx="7631113" cy="1570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lIns="92075" tIns="46038" rIns="92075" bIns="46038" anchor="ctr">
            <a:spAutoFit/>
          </a:bodyPr>
          <a:lstStyle>
            <a:lvl1pPr eaLnBrk="0" hangingPunct="0">
              <a:defRPr sz="1200" b="1">
                <a:solidFill>
                  <a:schemeClr val="bg1"/>
                </a:solidFill>
                <a:latin typeface="Arial" charset="0"/>
                <a:ea typeface="宋体" charset="-122"/>
              </a:defRPr>
            </a:lvl1pPr>
            <a:lvl2pPr marL="742950" indent="-285750" eaLnBrk="0" hangingPunct="0">
              <a:defRPr sz="1200" b="1">
                <a:solidFill>
                  <a:schemeClr val="bg1"/>
                </a:solidFill>
                <a:latin typeface="Arial" charset="0"/>
                <a:ea typeface="宋体" charset="-122"/>
              </a:defRPr>
            </a:lvl2pPr>
            <a:lvl3pPr marL="1143000" indent="-228600" eaLnBrk="0" hangingPunct="0">
              <a:defRPr sz="1200" b="1">
                <a:solidFill>
                  <a:schemeClr val="bg1"/>
                </a:solidFill>
                <a:latin typeface="Arial" charset="0"/>
                <a:ea typeface="宋体" charset="-122"/>
              </a:defRPr>
            </a:lvl3pPr>
            <a:lvl4pPr marL="1600200" indent="-228600" eaLnBrk="0" hangingPunct="0">
              <a:defRPr sz="1200" b="1">
                <a:solidFill>
                  <a:schemeClr val="bg1"/>
                </a:solidFill>
                <a:latin typeface="Arial" charset="0"/>
                <a:ea typeface="宋体" charset="-122"/>
              </a:defRPr>
            </a:lvl4pPr>
            <a:lvl5pPr marL="2057400" indent="-228600" eaLnBrk="0" hangingPunct="0">
              <a:defRPr sz="1200" b="1">
                <a:solidFill>
                  <a:schemeClr val="bg1"/>
                </a:solidFill>
                <a:latin typeface="Arial" charset="0"/>
                <a:ea typeface="宋体" charset="-122"/>
              </a:defRPr>
            </a:lvl5pPr>
            <a:lvl6pPr marL="2514600" indent="-228600" algn="ctr" eaLnBrk="0" fontAlgn="base" hangingPunct="0">
              <a:spcBef>
                <a:spcPct val="50000"/>
              </a:spcBef>
              <a:spcAft>
                <a:spcPct val="0"/>
              </a:spcAft>
              <a:buFont typeface="Wingdings" pitchFamily="2" charset="2"/>
              <a:buChar char="Ø"/>
              <a:defRPr sz="1200" b="1">
                <a:solidFill>
                  <a:schemeClr val="bg1"/>
                </a:solidFill>
                <a:latin typeface="Arial" charset="0"/>
                <a:ea typeface="宋体" charset="-122"/>
              </a:defRPr>
            </a:lvl6pPr>
            <a:lvl7pPr marL="2971800" indent="-228600" algn="ctr" eaLnBrk="0" fontAlgn="base" hangingPunct="0">
              <a:spcBef>
                <a:spcPct val="50000"/>
              </a:spcBef>
              <a:spcAft>
                <a:spcPct val="0"/>
              </a:spcAft>
              <a:buFont typeface="Wingdings" pitchFamily="2" charset="2"/>
              <a:buChar char="Ø"/>
              <a:defRPr sz="1200" b="1">
                <a:solidFill>
                  <a:schemeClr val="bg1"/>
                </a:solidFill>
                <a:latin typeface="Arial" charset="0"/>
                <a:ea typeface="宋体" charset="-122"/>
              </a:defRPr>
            </a:lvl7pPr>
            <a:lvl8pPr marL="3429000" indent="-228600" algn="ctr" eaLnBrk="0" fontAlgn="base" hangingPunct="0">
              <a:spcBef>
                <a:spcPct val="50000"/>
              </a:spcBef>
              <a:spcAft>
                <a:spcPct val="0"/>
              </a:spcAft>
              <a:buFont typeface="Wingdings" pitchFamily="2" charset="2"/>
              <a:buChar char="Ø"/>
              <a:defRPr sz="1200" b="1">
                <a:solidFill>
                  <a:schemeClr val="bg1"/>
                </a:solidFill>
                <a:latin typeface="Arial" charset="0"/>
                <a:ea typeface="宋体" charset="-122"/>
              </a:defRPr>
            </a:lvl8pPr>
            <a:lvl9pPr marL="3886200" indent="-228600" algn="ctr" eaLnBrk="0" fontAlgn="base" hangingPunct="0">
              <a:spcBef>
                <a:spcPct val="50000"/>
              </a:spcBef>
              <a:spcAft>
                <a:spcPct val="0"/>
              </a:spcAft>
              <a:buFont typeface="Wingdings" pitchFamily="2" charset="2"/>
              <a:buChar char="Ø"/>
              <a:defRPr sz="1200" b="1">
                <a:solidFill>
                  <a:schemeClr val="bg1"/>
                </a:solidFill>
                <a:latin typeface="Arial" charset="0"/>
                <a:ea typeface="宋体" charset="-122"/>
              </a:defRPr>
            </a:lvl9pPr>
          </a:lstStyle>
          <a:p>
            <a:pPr algn="ctr">
              <a:lnSpc>
                <a:spcPct val="120000"/>
              </a:lnSpc>
              <a:spcBef>
                <a:spcPct val="0"/>
              </a:spcBef>
              <a:buFontTx/>
              <a:buNone/>
            </a:pPr>
            <a:r>
              <a:rPr kumimoji="1" lang="en-US" altLang="zh-CN" sz="4000" dirty="0" smtClean="0">
                <a:solidFill>
                  <a:schemeClr val="tx1"/>
                </a:solidFill>
              </a:rPr>
              <a:t>ETCH TB Library Summary </a:t>
            </a:r>
          </a:p>
          <a:p>
            <a:pPr algn="ctr">
              <a:lnSpc>
                <a:spcPct val="120000"/>
              </a:lnSpc>
              <a:spcBef>
                <a:spcPct val="0"/>
              </a:spcBef>
              <a:buFontTx/>
              <a:buNone/>
            </a:pPr>
            <a:r>
              <a:rPr kumimoji="1" lang="en-US" altLang="zh-CN" sz="4000" dirty="0" smtClean="0">
                <a:solidFill>
                  <a:schemeClr val="tx1"/>
                </a:solidFill>
              </a:rPr>
              <a:t>----Arcing</a:t>
            </a:r>
            <a:endParaRPr kumimoji="1" lang="en-US" altLang="zh-CN" sz="4000" dirty="0">
              <a:solidFill>
                <a:schemeClr val="tx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p:txBody>
          <a:bodyPr/>
          <a:lstStyle/>
          <a:p>
            <a:r>
              <a:rPr lang="en-US" altLang="zh-CN" dirty="0" smtClean="0"/>
              <a:t>Case 4: S1 D13 2037 Via Arcing</a:t>
            </a:r>
            <a:endParaRPr lang="zh-CN" altLang="en-US" dirty="0" smtClean="0"/>
          </a:p>
        </p:txBody>
      </p:sp>
      <p:sp>
        <p:nvSpPr>
          <p:cNvPr id="5123"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b="1">
                <a:solidFill>
                  <a:schemeClr val="tx1"/>
                </a:solidFill>
                <a:latin typeface="Arial" pitchFamily="34" charset="0"/>
                <a:ea typeface="宋体" pitchFamily="2" charset="-122"/>
              </a:defRPr>
            </a:lvl1pPr>
            <a:lvl2pPr marL="742950" indent="-285750" eaLnBrk="0" hangingPunct="0">
              <a:defRPr sz="6000" b="1">
                <a:solidFill>
                  <a:schemeClr val="tx1"/>
                </a:solidFill>
                <a:latin typeface="Arial" pitchFamily="34" charset="0"/>
                <a:ea typeface="宋体" pitchFamily="2" charset="-122"/>
              </a:defRPr>
            </a:lvl2pPr>
            <a:lvl3pPr marL="1143000" indent="-228600" eaLnBrk="0" hangingPunct="0">
              <a:defRPr sz="6000" b="1">
                <a:solidFill>
                  <a:schemeClr val="tx1"/>
                </a:solidFill>
                <a:latin typeface="Arial" pitchFamily="34" charset="0"/>
                <a:ea typeface="宋体" pitchFamily="2" charset="-122"/>
              </a:defRPr>
            </a:lvl3pPr>
            <a:lvl4pPr marL="1600200" indent="-228600" eaLnBrk="0" hangingPunct="0">
              <a:defRPr sz="6000" b="1">
                <a:solidFill>
                  <a:schemeClr val="tx1"/>
                </a:solidFill>
                <a:latin typeface="Arial" pitchFamily="34" charset="0"/>
                <a:ea typeface="宋体" pitchFamily="2" charset="-122"/>
              </a:defRPr>
            </a:lvl4pPr>
            <a:lvl5pPr marL="2057400" indent="-228600" eaLnBrk="0" hangingPunct="0">
              <a:defRPr sz="6000" b="1">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sz="6000" b="1">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sz="6000" b="1">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sz="6000" b="1">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sz="6000" b="1">
                <a:solidFill>
                  <a:schemeClr val="tx1"/>
                </a:solidFill>
                <a:latin typeface="Arial" pitchFamily="34" charset="0"/>
                <a:ea typeface="宋体" pitchFamily="2" charset="-122"/>
              </a:defRPr>
            </a:lvl9pPr>
          </a:lstStyle>
          <a:p>
            <a:pPr eaLnBrk="1" hangingPunct="1"/>
            <a:fld id="{A9224A4D-E51F-4A79-A65A-EDF138CB5E36}" type="slidenum">
              <a:rPr lang="en-US" altLang="zh-CN" sz="1000" b="0" smtClean="0">
                <a:solidFill>
                  <a:schemeClr val="bg1"/>
                </a:solidFill>
              </a:rPr>
              <a:pPr eaLnBrk="1" hangingPunct="1"/>
              <a:t>10</a:t>
            </a:fld>
            <a:endParaRPr lang="en-US" altLang="zh-CN" sz="1000" b="0" smtClean="0">
              <a:solidFill>
                <a:schemeClr val="bg1"/>
              </a:solidFill>
            </a:endParaRPr>
          </a:p>
        </p:txBody>
      </p:sp>
      <p:pic>
        <p:nvPicPr>
          <p:cNvPr id="5124" name="Picture 36"/>
          <p:cNvPicPr>
            <a:picLocks noChangeAspect="1" noChangeArrowheads="1"/>
          </p:cNvPicPr>
          <p:nvPr/>
        </p:nvPicPr>
        <p:blipFill>
          <a:blip r:embed="rId2">
            <a:extLst>
              <a:ext uri="{28A0092B-C50C-407E-A947-70E740481C1C}">
                <a14:useLocalDpi xmlns:a14="http://schemas.microsoft.com/office/drawing/2010/main" val="0"/>
              </a:ext>
            </a:extLst>
          </a:blip>
          <a:srcRect l="4991" t="13907" r="4710" b="5827"/>
          <a:stretch>
            <a:fillRect/>
          </a:stretch>
        </p:blipFill>
        <p:spPr bwMode="auto">
          <a:xfrm>
            <a:off x="5057775" y="1320800"/>
            <a:ext cx="1857375" cy="127317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125"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2175" y="1320800"/>
            <a:ext cx="1846263" cy="1273175"/>
          </a:xfrm>
          <a:prstGeom prst="rect">
            <a:avLst/>
          </a:prstGeom>
          <a:solidFill>
            <a:schemeClr val="bg1"/>
          </a:solidFill>
          <a:ln>
            <a:noFill/>
          </a:ln>
          <a:effectLst/>
          <a:extLst>
            <a:ext uri="{91240B29-F687-4F45-9708-019B960494DF}">
              <a14:hiddenLine xmlns:a14="http://schemas.microsoft.com/office/drawing/2010/main" w="1905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矩形 5"/>
          <p:cNvSpPr>
            <a:spLocks noChangeArrowheads="1"/>
          </p:cNvSpPr>
          <p:nvPr/>
        </p:nvSpPr>
        <p:spPr bwMode="auto">
          <a:xfrm>
            <a:off x="166688" y="992188"/>
            <a:ext cx="4572000" cy="4918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79413" indent="-379413" algn="l">
              <a:lnSpc>
                <a:spcPct val="120000"/>
              </a:lnSpc>
              <a:buFont typeface="Wingdings" pitchFamily="2" charset="2"/>
              <a:buChar char="p"/>
              <a:defRPr/>
            </a:pPr>
            <a:r>
              <a:rPr lang="en-US" altLang="zh-CN" sz="1600" b="1" u="sng" dirty="0">
                <a:solidFill>
                  <a:srgbClr val="0000FF"/>
                </a:solidFill>
                <a:latin typeface="+mn-lt"/>
                <a:ea typeface="宋体" pitchFamily="2" charset="-122"/>
              </a:rPr>
              <a:t>Issue description</a:t>
            </a:r>
            <a:r>
              <a:rPr lang="en-US" altLang="zh-CN" sz="1600" dirty="0" smtClean="0">
                <a:latin typeface="Arial" charset="0"/>
                <a:ea typeface="宋体" charset="-122"/>
              </a:rPr>
              <a:t>:</a:t>
            </a:r>
            <a:endParaRPr lang="en-US" altLang="zh-CN" sz="1600" dirty="0">
              <a:latin typeface="Arial" charset="0"/>
              <a:ea typeface="宋体" charset="-122"/>
            </a:endParaRPr>
          </a:p>
          <a:p>
            <a:pPr marL="742950" lvl="1" indent="-285750" algn="l">
              <a:lnSpc>
                <a:spcPct val="120000"/>
              </a:lnSpc>
              <a:buClr>
                <a:srgbClr val="0000FF"/>
              </a:buClr>
              <a:buFont typeface="Wingdings" panose="05000000000000000000" pitchFamily="2" charset="2"/>
              <a:buChar char="Ø"/>
              <a:defRPr/>
            </a:pPr>
            <a:r>
              <a:rPr lang="en-US" altLang="zh-CN" sz="1600" b="0" dirty="0">
                <a:solidFill>
                  <a:srgbClr val="000000"/>
                </a:solidFill>
                <a:latin typeface="Arial" charset="0"/>
                <a:ea typeface="宋体" charset="-122"/>
              </a:rPr>
              <a:t>2037 15pcs wafer from 14 lots suffered SWLY with same pattern from 2008/11/25, by wafer yield loss 75%~100%,</a:t>
            </a:r>
          </a:p>
          <a:p>
            <a:pPr marL="735013" lvl="1" indent="-285750" algn="l">
              <a:lnSpc>
                <a:spcPct val="120000"/>
              </a:lnSpc>
              <a:buClr>
                <a:srgbClr val="0000FF"/>
              </a:buClr>
              <a:buFont typeface="Wingdings" panose="05000000000000000000" pitchFamily="2" charset="2"/>
              <a:buChar char="Ø"/>
              <a:defRPr/>
            </a:pPr>
            <a:r>
              <a:rPr lang="en-US" altLang="zh-CN" sz="1600" b="0" dirty="0">
                <a:solidFill>
                  <a:srgbClr val="000000"/>
                </a:solidFill>
                <a:latin typeface="Arial" charset="0"/>
                <a:ea typeface="宋体" charset="-122"/>
              </a:rPr>
              <a:t>Arcing take place during V7OX_ET, arcing source all from PHOTO zero mark area</a:t>
            </a:r>
          </a:p>
          <a:p>
            <a:pPr marL="379413" indent="-379413" algn="l">
              <a:lnSpc>
                <a:spcPct val="120000"/>
              </a:lnSpc>
              <a:buFont typeface="Wingdings" pitchFamily="2" charset="2"/>
              <a:buChar char="p"/>
              <a:defRPr/>
            </a:pPr>
            <a:r>
              <a:rPr lang="en-US" altLang="zh-CN" sz="1600" b="1" u="sng" dirty="0">
                <a:solidFill>
                  <a:srgbClr val="0000FF"/>
                </a:solidFill>
                <a:latin typeface="+mn-lt"/>
                <a:ea typeface="宋体" pitchFamily="2" charset="-122"/>
              </a:rPr>
              <a:t>Root cause</a:t>
            </a:r>
            <a:r>
              <a:rPr lang="en-US" altLang="zh-CN" sz="1600" b="1" u="sng" dirty="0" smtClean="0">
                <a:solidFill>
                  <a:srgbClr val="0000FF"/>
                </a:solidFill>
                <a:latin typeface="+mn-lt"/>
                <a:ea typeface="宋体" pitchFamily="2" charset="-122"/>
              </a:rPr>
              <a:t>:</a:t>
            </a:r>
            <a:endParaRPr lang="en-US" altLang="zh-CN" sz="1600" b="1" u="sng" dirty="0">
              <a:solidFill>
                <a:srgbClr val="0000FF"/>
              </a:solidFill>
              <a:latin typeface="+mn-lt"/>
              <a:ea typeface="宋体" pitchFamily="2" charset="-122"/>
            </a:endParaRPr>
          </a:p>
          <a:p>
            <a:pPr lvl="1" algn="l">
              <a:defRPr/>
            </a:pPr>
            <a:r>
              <a:rPr lang="en-US" altLang="zh-CN" sz="1600" b="0" dirty="0">
                <a:solidFill>
                  <a:srgbClr val="000000"/>
                </a:solidFill>
                <a:latin typeface="Arial" charset="0"/>
                <a:ea typeface="宋体" charset="-122"/>
              </a:rPr>
              <a:t>Arcing happen during V7 etch through </a:t>
            </a:r>
            <a:r>
              <a:rPr lang="en-US" altLang="zh-CN" sz="1600" b="0" dirty="0" err="1">
                <a:solidFill>
                  <a:srgbClr val="000000"/>
                </a:solidFill>
                <a:latin typeface="Arial" charset="0"/>
                <a:ea typeface="宋体" charset="-122"/>
              </a:rPr>
              <a:t>TaN</a:t>
            </a:r>
            <a:r>
              <a:rPr lang="en-US" altLang="zh-CN" sz="1600" b="0" dirty="0">
                <a:solidFill>
                  <a:srgbClr val="000000"/>
                </a:solidFill>
                <a:latin typeface="Arial" charset="0"/>
                <a:ea typeface="宋体" charset="-122"/>
              </a:rPr>
              <a:t>/Ta film and wide M5 at the boundary between M5 &amp; MIM PHOTO REMA shielded </a:t>
            </a:r>
            <a:r>
              <a:rPr lang="en-US" altLang="zh-CN" sz="1600" b="0" dirty="0" smtClean="0">
                <a:solidFill>
                  <a:srgbClr val="000000"/>
                </a:solidFill>
                <a:latin typeface="Arial" charset="0"/>
                <a:ea typeface="宋体" charset="-122"/>
              </a:rPr>
              <a:t>area.</a:t>
            </a:r>
            <a:endParaRPr lang="en-US" altLang="zh-CN" sz="1600" b="0" dirty="0">
              <a:solidFill>
                <a:srgbClr val="000000"/>
              </a:solidFill>
              <a:latin typeface="Arial" charset="0"/>
              <a:ea typeface="宋体" charset="-122"/>
            </a:endParaRPr>
          </a:p>
          <a:p>
            <a:pPr marL="379413" indent="-379413" algn="l">
              <a:lnSpc>
                <a:spcPct val="120000"/>
              </a:lnSpc>
              <a:buFont typeface="Wingdings" pitchFamily="2" charset="2"/>
              <a:buChar char="p"/>
              <a:defRPr/>
            </a:pPr>
            <a:r>
              <a:rPr lang="en-US" altLang="zh-CN" sz="1600" b="1" u="sng" dirty="0">
                <a:solidFill>
                  <a:srgbClr val="0000FF"/>
                </a:solidFill>
                <a:latin typeface="+mn-lt"/>
                <a:ea typeface="宋体" pitchFamily="2" charset="-122"/>
              </a:rPr>
              <a:t>Solution</a:t>
            </a:r>
            <a:r>
              <a:rPr lang="en-US" altLang="zh-CN" sz="1600" b="1" u="sng" dirty="0" smtClean="0">
                <a:solidFill>
                  <a:srgbClr val="0000FF"/>
                </a:solidFill>
                <a:latin typeface="+mn-lt"/>
                <a:ea typeface="宋体" pitchFamily="2" charset="-122"/>
              </a:rPr>
              <a:t>:</a:t>
            </a:r>
            <a:endParaRPr lang="en-US" altLang="zh-CN" sz="1600" b="1" u="sng" dirty="0">
              <a:solidFill>
                <a:srgbClr val="0000FF"/>
              </a:solidFill>
              <a:latin typeface="+mn-lt"/>
              <a:ea typeface="宋体" pitchFamily="2" charset="-122"/>
            </a:endParaRPr>
          </a:p>
          <a:p>
            <a:pPr marL="379413" indent="-379413" algn="l">
              <a:lnSpc>
                <a:spcPct val="120000"/>
              </a:lnSpc>
              <a:buClr>
                <a:schemeClr val="bg1"/>
              </a:buClr>
              <a:buFont typeface="Wingdings" pitchFamily="2" charset="2"/>
              <a:buChar char="p"/>
              <a:defRPr/>
            </a:pPr>
            <a:r>
              <a:rPr lang="en-US" altLang="zh-CN" sz="1600" b="0" dirty="0">
                <a:solidFill>
                  <a:srgbClr val="000000"/>
                </a:solidFill>
                <a:latin typeface="Arial" charset="0"/>
                <a:ea typeface="宋体" charset="-122"/>
              </a:rPr>
              <a:t>Change MIM_PHOTO process to expose the area around zero mark</a:t>
            </a:r>
          </a:p>
          <a:p>
            <a:pPr marL="379413" indent="-379413" algn="l">
              <a:lnSpc>
                <a:spcPct val="120000"/>
              </a:lnSpc>
              <a:buFont typeface="Wingdings" pitchFamily="2" charset="2"/>
              <a:buChar char="p"/>
              <a:defRPr/>
            </a:pPr>
            <a:endParaRPr lang="en-US" altLang="zh-CN" sz="1600" dirty="0">
              <a:latin typeface="Arial" charset="0"/>
              <a:ea typeface="宋体" charset="-122"/>
            </a:endParaRPr>
          </a:p>
        </p:txBody>
      </p:sp>
      <p:grpSp>
        <p:nvGrpSpPr>
          <p:cNvPr id="5127" name="Group 36"/>
          <p:cNvGrpSpPr>
            <a:grpSpLocks/>
          </p:cNvGrpSpPr>
          <p:nvPr/>
        </p:nvGrpSpPr>
        <p:grpSpPr bwMode="auto">
          <a:xfrm>
            <a:off x="5292725" y="2940050"/>
            <a:ext cx="3386138" cy="1525588"/>
            <a:chOff x="114" y="1337"/>
            <a:chExt cx="5986" cy="2674"/>
          </a:xfrm>
        </p:grpSpPr>
        <p:pic>
          <p:nvPicPr>
            <p:cNvPr id="5129" name="Picture 5" descr="\\sf1pub09\S1 Center\PIE\PIE A1\Section3\0.11 Team\01-Ali\01-2037\02-Mask&amp;Handbook\A2037_00 .GIF"/>
            <p:cNvPicPr>
              <a:picLocks noChangeAspect="1" noChangeArrowheads="1"/>
            </p:cNvPicPr>
            <p:nvPr/>
          </p:nvPicPr>
          <p:blipFill>
            <a:blip r:embed="rId4">
              <a:extLst>
                <a:ext uri="{28A0092B-C50C-407E-A947-70E740481C1C}">
                  <a14:useLocalDpi xmlns:a14="http://schemas.microsoft.com/office/drawing/2010/main" val="0"/>
                </a:ext>
              </a:extLst>
            </a:blip>
            <a:srcRect r="-20" b="-8"/>
            <a:stretch>
              <a:fillRect/>
            </a:stretch>
          </p:blipFill>
          <p:spPr bwMode="auto">
            <a:xfrm>
              <a:off x="114" y="1338"/>
              <a:ext cx="2551" cy="2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0" name="Oval 6"/>
            <p:cNvSpPr>
              <a:spLocks noChangeArrowheads="1"/>
            </p:cNvSpPr>
            <p:nvPr/>
          </p:nvSpPr>
          <p:spPr bwMode="auto">
            <a:xfrm>
              <a:off x="2250" y="1854"/>
              <a:ext cx="156" cy="162"/>
            </a:xfrm>
            <a:prstGeom prst="ellipse">
              <a:avLst/>
            </a:prstGeom>
            <a:noFill/>
            <a:ln w="190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sz="6000" b="1">
                  <a:solidFill>
                    <a:schemeClr val="tx1"/>
                  </a:solidFill>
                  <a:latin typeface="Arial" pitchFamily="34" charset="0"/>
                  <a:ea typeface="宋体" pitchFamily="2" charset="-122"/>
                </a:defRPr>
              </a:lvl1pPr>
              <a:lvl2pPr marL="742950" indent="-285750" eaLnBrk="0" hangingPunct="0">
                <a:defRPr sz="6000" b="1">
                  <a:solidFill>
                    <a:schemeClr val="tx1"/>
                  </a:solidFill>
                  <a:latin typeface="Arial" pitchFamily="34" charset="0"/>
                  <a:ea typeface="宋体" pitchFamily="2" charset="-122"/>
                </a:defRPr>
              </a:lvl2pPr>
              <a:lvl3pPr marL="1143000" indent="-228600" eaLnBrk="0" hangingPunct="0">
                <a:defRPr sz="6000" b="1">
                  <a:solidFill>
                    <a:schemeClr val="tx1"/>
                  </a:solidFill>
                  <a:latin typeface="Arial" pitchFamily="34" charset="0"/>
                  <a:ea typeface="宋体" pitchFamily="2" charset="-122"/>
                </a:defRPr>
              </a:lvl3pPr>
              <a:lvl4pPr marL="1600200" indent="-228600" eaLnBrk="0" hangingPunct="0">
                <a:defRPr sz="6000" b="1">
                  <a:solidFill>
                    <a:schemeClr val="tx1"/>
                  </a:solidFill>
                  <a:latin typeface="Arial" pitchFamily="34" charset="0"/>
                  <a:ea typeface="宋体" pitchFamily="2" charset="-122"/>
                </a:defRPr>
              </a:lvl4pPr>
              <a:lvl5pPr marL="2057400" indent="-228600" eaLnBrk="0" hangingPunct="0">
                <a:defRPr sz="6000" b="1">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sz="6000" b="1">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sz="6000" b="1">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sz="6000" b="1">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sz="6000" b="1">
                  <a:solidFill>
                    <a:schemeClr val="tx1"/>
                  </a:solidFill>
                  <a:latin typeface="Arial" pitchFamily="34" charset="0"/>
                  <a:ea typeface="宋体" pitchFamily="2" charset="-122"/>
                </a:defRPr>
              </a:lvl9pPr>
            </a:lstStyle>
            <a:p>
              <a:pPr eaLnBrk="1" hangingPunct="1"/>
              <a:endParaRPr lang="zh-CN" altLang="en-US"/>
            </a:p>
          </p:txBody>
        </p:sp>
        <p:pic>
          <p:nvPicPr>
            <p:cNvPr id="5131" name="Picture 10" descr="\\sf1pub09\S1 Center\PIE\PIE A1\Section3\0.11 Team\01-Ali\01-2037\06-Yield\2 o'clock SWLY issue\mark-02.jpg"/>
            <p:cNvPicPr>
              <a:picLocks noChangeAspect="1" noChangeArrowheads="1"/>
            </p:cNvPicPr>
            <p:nvPr/>
          </p:nvPicPr>
          <p:blipFill>
            <a:blip r:embed="rId5">
              <a:extLst>
                <a:ext uri="{28A0092B-C50C-407E-A947-70E740481C1C}">
                  <a14:useLocalDpi xmlns:a14="http://schemas.microsoft.com/office/drawing/2010/main" val="0"/>
                </a:ext>
              </a:extLst>
            </a:blip>
            <a:srcRect b="63"/>
            <a:stretch>
              <a:fillRect/>
            </a:stretch>
          </p:blipFill>
          <p:spPr bwMode="auto">
            <a:xfrm>
              <a:off x="4224" y="1340"/>
              <a:ext cx="1344" cy="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2" name="Picture 12" descr="\\sf1pub09\S1 Center\PIE\PIE A1\Section3\0.11 Team\01-Ali\01-2037\06-Yield\2 o'clock SWLY issue\mark-01.jpg"/>
            <p:cNvPicPr>
              <a:picLocks noChangeAspect="1" noChangeArrowheads="1"/>
            </p:cNvPicPr>
            <p:nvPr/>
          </p:nvPicPr>
          <p:blipFill>
            <a:blip r:embed="rId6">
              <a:lum bright="24000" contrast="42000"/>
              <a:extLst>
                <a:ext uri="{28A0092B-C50C-407E-A947-70E740481C1C}">
                  <a14:useLocalDpi xmlns:a14="http://schemas.microsoft.com/office/drawing/2010/main" val="0"/>
                </a:ext>
              </a:extLst>
            </a:blip>
            <a:srcRect r="-24" b="32"/>
            <a:stretch>
              <a:fillRect/>
            </a:stretch>
          </p:blipFill>
          <p:spPr bwMode="auto">
            <a:xfrm>
              <a:off x="4219" y="2458"/>
              <a:ext cx="1349" cy="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3" name="Picture 15" descr="C:\Documents and Settings\E006689\Local Settings\Temporary Internet Files\OLK368\1.jpg"/>
            <p:cNvPicPr>
              <a:picLocks noChangeAspect="1" noChangeArrowheads="1"/>
            </p:cNvPicPr>
            <p:nvPr/>
          </p:nvPicPr>
          <p:blipFill>
            <a:blip r:embed="rId7">
              <a:extLst>
                <a:ext uri="{28A0092B-C50C-407E-A947-70E740481C1C}">
                  <a14:useLocalDpi xmlns:a14="http://schemas.microsoft.com/office/drawing/2010/main" val="0"/>
                </a:ext>
              </a:extLst>
            </a:blip>
            <a:srcRect r="-66" b="95"/>
            <a:stretch>
              <a:fillRect/>
            </a:stretch>
          </p:blipFill>
          <p:spPr bwMode="auto">
            <a:xfrm>
              <a:off x="2673" y="1337"/>
              <a:ext cx="1283" cy="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20"/>
            <p:cNvSpPr txBox="1">
              <a:spLocks noChangeArrowheads="1"/>
            </p:cNvSpPr>
            <p:nvPr/>
          </p:nvSpPr>
          <p:spPr bwMode="auto">
            <a:xfrm>
              <a:off x="1663" y="3627"/>
              <a:ext cx="3856" cy="384"/>
            </a:xfrm>
            <a:prstGeom prst="rect">
              <a:avLst/>
            </a:prstGeom>
            <a:solidFill>
              <a:schemeClr val="bg1">
                <a:lumMod val="75000"/>
              </a:schemeClr>
            </a:solidFill>
            <a:ln>
              <a:noFill/>
            </a:ln>
            <a:effectLst/>
            <a:extLst>
              <a:ext uri="{91240B29-F687-4F45-9708-019B960494DF}">
                <a14:hiddenLine xmlns:a14="http://schemas.microsoft.com/office/drawing/2010/main" w="1905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1200" dirty="0">
                  <a:solidFill>
                    <a:srgbClr val="FF0000"/>
                  </a:solidFill>
                  <a:latin typeface="Arial" charset="0"/>
                  <a:ea typeface="宋体" charset="-122"/>
                </a:rPr>
                <a:t>Arcing source!!!</a:t>
              </a:r>
            </a:p>
          </p:txBody>
        </p:sp>
        <p:sp>
          <p:nvSpPr>
            <p:cNvPr id="5135" name="Line 22"/>
            <p:cNvSpPr>
              <a:spLocks noChangeShapeType="1"/>
            </p:cNvSpPr>
            <p:nvPr/>
          </p:nvSpPr>
          <p:spPr bwMode="auto">
            <a:xfrm>
              <a:off x="3942" y="1692"/>
              <a:ext cx="270" cy="30"/>
            </a:xfrm>
            <a:prstGeom prst="line">
              <a:avLst/>
            </a:prstGeom>
            <a:noFill/>
            <a:ln w="190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136" name="Text Box 23"/>
            <p:cNvSpPr txBox="1">
              <a:spLocks noChangeArrowheads="1"/>
            </p:cNvSpPr>
            <p:nvPr/>
          </p:nvSpPr>
          <p:spPr bwMode="auto">
            <a:xfrm>
              <a:off x="3315" y="2484"/>
              <a:ext cx="1227" cy="426"/>
            </a:xfrm>
            <a:prstGeom prst="rect">
              <a:avLst/>
            </a:prstGeom>
            <a:solidFill>
              <a:schemeClr val="bg1">
                <a:alpha val="50195"/>
              </a:schemeClr>
            </a:solidFill>
            <a:ln>
              <a:noFill/>
            </a:ln>
            <a:effectLst/>
            <a:extLst>
              <a:ext uri="{91240B29-F687-4F45-9708-019B960494DF}">
                <a14:hiddenLine xmlns:a14="http://schemas.microsoft.com/office/drawing/2010/main" w="1905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6000" b="1">
                  <a:solidFill>
                    <a:schemeClr val="tx1"/>
                  </a:solidFill>
                  <a:latin typeface="Arial" pitchFamily="34" charset="0"/>
                  <a:ea typeface="宋体" pitchFamily="2" charset="-122"/>
                </a:defRPr>
              </a:lvl1pPr>
              <a:lvl2pPr marL="742950" indent="-285750" eaLnBrk="0" hangingPunct="0">
                <a:defRPr sz="6000" b="1">
                  <a:solidFill>
                    <a:schemeClr val="tx1"/>
                  </a:solidFill>
                  <a:latin typeface="Arial" pitchFamily="34" charset="0"/>
                  <a:ea typeface="宋体" pitchFamily="2" charset="-122"/>
                </a:defRPr>
              </a:lvl2pPr>
              <a:lvl3pPr marL="1143000" indent="-228600" eaLnBrk="0" hangingPunct="0">
                <a:defRPr sz="6000" b="1">
                  <a:solidFill>
                    <a:schemeClr val="tx1"/>
                  </a:solidFill>
                  <a:latin typeface="Arial" pitchFamily="34" charset="0"/>
                  <a:ea typeface="宋体" pitchFamily="2" charset="-122"/>
                </a:defRPr>
              </a:lvl3pPr>
              <a:lvl4pPr marL="1600200" indent="-228600" eaLnBrk="0" hangingPunct="0">
                <a:defRPr sz="6000" b="1">
                  <a:solidFill>
                    <a:schemeClr val="tx1"/>
                  </a:solidFill>
                  <a:latin typeface="Arial" pitchFamily="34" charset="0"/>
                  <a:ea typeface="宋体" pitchFamily="2" charset="-122"/>
                </a:defRPr>
              </a:lvl4pPr>
              <a:lvl5pPr marL="2057400" indent="-228600" eaLnBrk="0" hangingPunct="0">
                <a:defRPr sz="6000" b="1">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sz="6000" b="1">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sz="6000" b="1">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sz="6000" b="1">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sz="6000" b="1">
                  <a:solidFill>
                    <a:schemeClr val="tx1"/>
                  </a:solidFill>
                  <a:latin typeface="Arial" pitchFamily="34" charset="0"/>
                  <a:ea typeface="宋体" pitchFamily="2" charset="-122"/>
                </a:defRPr>
              </a:lvl9pPr>
            </a:lstStyle>
            <a:p>
              <a:pPr eaLnBrk="1" hangingPunct="1"/>
              <a:r>
                <a:rPr lang="en-US" altLang="zh-CN" sz="1400">
                  <a:solidFill>
                    <a:srgbClr val="0000FF"/>
                  </a:solidFill>
                </a:rPr>
                <a:t>M5 Cu</a:t>
              </a:r>
            </a:p>
          </p:txBody>
        </p:sp>
        <p:sp>
          <p:nvSpPr>
            <p:cNvPr id="5137" name="Text Box 24"/>
            <p:cNvSpPr txBox="1">
              <a:spLocks noChangeArrowheads="1"/>
            </p:cNvSpPr>
            <p:nvPr/>
          </p:nvSpPr>
          <p:spPr bwMode="auto">
            <a:xfrm>
              <a:off x="4362" y="3312"/>
              <a:ext cx="1206" cy="314"/>
            </a:xfrm>
            <a:prstGeom prst="rect">
              <a:avLst/>
            </a:prstGeom>
            <a:solidFill>
              <a:schemeClr val="bg1">
                <a:alpha val="50195"/>
              </a:schemeClr>
            </a:solidFill>
            <a:ln>
              <a:noFill/>
            </a:ln>
            <a:effectLst/>
            <a:extLst>
              <a:ext uri="{91240B29-F687-4F45-9708-019B960494DF}">
                <a14:hiddenLine xmlns:a14="http://schemas.microsoft.com/office/drawing/2010/main" w="1905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6000" b="1">
                  <a:solidFill>
                    <a:schemeClr val="tx1"/>
                  </a:solidFill>
                  <a:latin typeface="Arial" pitchFamily="34" charset="0"/>
                  <a:ea typeface="宋体" pitchFamily="2" charset="-122"/>
                </a:defRPr>
              </a:lvl1pPr>
              <a:lvl2pPr marL="742950" indent="-285750" eaLnBrk="0" hangingPunct="0">
                <a:defRPr sz="6000" b="1">
                  <a:solidFill>
                    <a:schemeClr val="tx1"/>
                  </a:solidFill>
                  <a:latin typeface="Arial" pitchFamily="34" charset="0"/>
                  <a:ea typeface="宋体" pitchFamily="2" charset="-122"/>
                </a:defRPr>
              </a:lvl2pPr>
              <a:lvl3pPr marL="1143000" indent="-228600" eaLnBrk="0" hangingPunct="0">
                <a:defRPr sz="6000" b="1">
                  <a:solidFill>
                    <a:schemeClr val="tx1"/>
                  </a:solidFill>
                  <a:latin typeface="Arial" pitchFamily="34" charset="0"/>
                  <a:ea typeface="宋体" pitchFamily="2" charset="-122"/>
                </a:defRPr>
              </a:lvl3pPr>
              <a:lvl4pPr marL="1600200" indent="-228600" eaLnBrk="0" hangingPunct="0">
                <a:defRPr sz="6000" b="1">
                  <a:solidFill>
                    <a:schemeClr val="tx1"/>
                  </a:solidFill>
                  <a:latin typeface="Arial" pitchFamily="34" charset="0"/>
                  <a:ea typeface="宋体" pitchFamily="2" charset="-122"/>
                </a:defRPr>
              </a:lvl4pPr>
              <a:lvl5pPr marL="2057400" indent="-228600" eaLnBrk="0" hangingPunct="0">
                <a:defRPr sz="6000" b="1">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sz="6000" b="1">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sz="6000" b="1">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sz="6000" b="1">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sz="6000" b="1">
                  <a:solidFill>
                    <a:schemeClr val="tx1"/>
                  </a:solidFill>
                  <a:latin typeface="Arial" pitchFamily="34" charset="0"/>
                  <a:ea typeface="宋体" pitchFamily="2" charset="-122"/>
                </a:defRPr>
              </a:lvl9pPr>
            </a:lstStyle>
            <a:p>
              <a:pPr eaLnBrk="1" hangingPunct="1"/>
              <a:r>
                <a:rPr lang="en-US" altLang="zh-CN" sz="1200">
                  <a:solidFill>
                    <a:srgbClr val="0000FF"/>
                  </a:solidFill>
                </a:rPr>
                <a:t>TaN/Ta</a:t>
              </a:r>
            </a:p>
          </p:txBody>
        </p:sp>
        <p:sp>
          <p:nvSpPr>
            <p:cNvPr id="5138" name="Text Box 25"/>
            <p:cNvSpPr txBox="1">
              <a:spLocks noChangeArrowheads="1"/>
            </p:cNvSpPr>
            <p:nvPr/>
          </p:nvSpPr>
          <p:spPr bwMode="auto">
            <a:xfrm>
              <a:off x="2526" y="1344"/>
              <a:ext cx="2334" cy="540"/>
            </a:xfrm>
            <a:prstGeom prst="rect">
              <a:avLst/>
            </a:prstGeom>
            <a:solidFill>
              <a:schemeClr val="bg1">
                <a:alpha val="50195"/>
              </a:schemeClr>
            </a:solidFill>
            <a:ln>
              <a:noFill/>
            </a:ln>
            <a:effectLst/>
            <a:extLst>
              <a:ext uri="{91240B29-F687-4F45-9708-019B960494DF}">
                <a14:hiddenLine xmlns:a14="http://schemas.microsoft.com/office/drawing/2010/main" w="1905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6000" b="1">
                  <a:solidFill>
                    <a:schemeClr val="tx1"/>
                  </a:solidFill>
                  <a:latin typeface="Arial" pitchFamily="34" charset="0"/>
                  <a:ea typeface="宋体" pitchFamily="2" charset="-122"/>
                </a:defRPr>
              </a:lvl1pPr>
              <a:lvl2pPr marL="742950" indent="-285750" eaLnBrk="0" hangingPunct="0">
                <a:defRPr sz="6000" b="1">
                  <a:solidFill>
                    <a:schemeClr val="tx1"/>
                  </a:solidFill>
                  <a:latin typeface="Arial" pitchFamily="34" charset="0"/>
                  <a:ea typeface="宋体" pitchFamily="2" charset="-122"/>
                </a:defRPr>
              </a:lvl2pPr>
              <a:lvl3pPr marL="1143000" indent="-228600" eaLnBrk="0" hangingPunct="0">
                <a:defRPr sz="6000" b="1">
                  <a:solidFill>
                    <a:schemeClr val="tx1"/>
                  </a:solidFill>
                  <a:latin typeface="Arial" pitchFamily="34" charset="0"/>
                  <a:ea typeface="宋体" pitchFamily="2" charset="-122"/>
                </a:defRPr>
              </a:lvl3pPr>
              <a:lvl4pPr marL="1600200" indent="-228600" eaLnBrk="0" hangingPunct="0">
                <a:defRPr sz="6000" b="1">
                  <a:solidFill>
                    <a:schemeClr val="tx1"/>
                  </a:solidFill>
                  <a:latin typeface="Arial" pitchFamily="34" charset="0"/>
                  <a:ea typeface="宋体" pitchFamily="2" charset="-122"/>
                </a:defRPr>
              </a:lvl4pPr>
              <a:lvl5pPr marL="2057400" indent="-228600" eaLnBrk="0" hangingPunct="0">
                <a:defRPr sz="6000" b="1">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sz="6000" b="1">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sz="6000" b="1">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sz="6000" b="1">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sz="6000" b="1">
                  <a:solidFill>
                    <a:schemeClr val="tx1"/>
                  </a:solidFill>
                  <a:latin typeface="Arial" pitchFamily="34" charset="0"/>
                  <a:ea typeface="宋体" pitchFamily="2" charset="-122"/>
                </a:defRPr>
              </a:lvl9pPr>
            </a:lstStyle>
            <a:p>
              <a:pPr eaLnBrk="1" hangingPunct="1"/>
              <a:r>
                <a:rPr lang="en-US" altLang="zh-CN" sz="1400">
                  <a:solidFill>
                    <a:srgbClr val="0000FF"/>
                  </a:solidFill>
                </a:rPr>
                <a:t>Partial die</a:t>
              </a:r>
            </a:p>
          </p:txBody>
        </p:sp>
        <p:sp>
          <p:nvSpPr>
            <p:cNvPr id="5139" name="Text Box 26"/>
            <p:cNvSpPr txBox="1">
              <a:spLocks noChangeArrowheads="1"/>
            </p:cNvSpPr>
            <p:nvPr/>
          </p:nvSpPr>
          <p:spPr bwMode="auto">
            <a:xfrm>
              <a:off x="4077" y="2160"/>
              <a:ext cx="2023" cy="426"/>
            </a:xfrm>
            <a:prstGeom prst="rect">
              <a:avLst/>
            </a:prstGeom>
            <a:solidFill>
              <a:schemeClr val="bg1">
                <a:alpha val="50195"/>
              </a:schemeClr>
            </a:solidFill>
            <a:ln>
              <a:noFill/>
            </a:ln>
            <a:effectLst/>
            <a:extLst>
              <a:ext uri="{91240B29-F687-4F45-9708-019B960494DF}">
                <a14:hiddenLine xmlns:a14="http://schemas.microsoft.com/office/drawing/2010/main" w="1905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6000" b="1">
                  <a:solidFill>
                    <a:schemeClr val="tx1"/>
                  </a:solidFill>
                  <a:latin typeface="Arial" pitchFamily="34" charset="0"/>
                  <a:ea typeface="宋体" pitchFamily="2" charset="-122"/>
                </a:defRPr>
              </a:lvl1pPr>
              <a:lvl2pPr marL="742950" indent="-285750" eaLnBrk="0" hangingPunct="0">
                <a:defRPr sz="6000" b="1">
                  <a:solidFill>
                    <a:schemeClr val="tx1"/>
                  </a:solidFill>
                  <a:latin typeface="Arial" pitchFamily="34" charset="0"/>
                  <a:ea typeface="宋体" pitchFamily="2" charset="-122"/>
                </a:defRPr>
              </a:lvl2pPr>
              <a:lvl3pPr marL="1143000" indent="-228600" eaLnBrk="0" hangingPunct="0">
                <a:defRPr sz="6000" b="1">
                  <a:solidFill>
                    <a:schemeClr val="tx1"/>
                  </a:solidFill>
                  <a:latin typeface="Arial" pitchFamily="34" charset="0"/>
                  <a:ea typeface="宋体" pitchFamily="2" charset="-122"/>
                </a:defRPr>
              </a:lvl3pPr>
              <a:lvl4pPr marL="1600200" indent="-228600" eaLnBrk="0" hangingPunct="0">
                <a:defRPr sz="6000" b="1">
                  <a:solidFill>
                    <a:schemeClr val="tx1"/>
                  </a:solidFill>
                  <a:latin typeface="Arial" pitchFamily="34" charset="0"/>
                  <a:ea typeface="宋体" pitchFamily="2" charset="-122"/>
                </a:defRPr>
              </a:lvl4pPr>
              <a:lvl5pPr marL="2057400" indent="-228600" eaLnBrk="0" hangingPunct="0">
                <a:defRPr sz="6000" b="1">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sz="6000" b="1">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sz="6000" b="1">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sz="6000" b="1">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sz="6000" b="1">
                  <a:solidFill>
                    <a:schemeClr val="tx1"/>
                  </a:solidFill>
                  <a:latin typeface="Arial" pitchFamily="34" charset="0"/>
                  <a:ea typeface="宋体" pitchFamily="2" charset="-122"/>
                </a:defRPr>
              </a:lvl9pPr>
            </a:lstStyle>
            <a:p>
              <a:pPr eaLnBrk="1" hangingPunct="1"/>
              <a:r>
                <a:rPr lang="en-US" altLang="zh-CN" sz="1400">
                  <a:solidFill>
                    <a:srgbClr val="0000FF"/>
                  </a:solidFill>
                </a:rPr>
                <a:t>TaN/Ta film</a:t>
              </a:r>
            </a:p>
          </p:txBody>
        </p:sp>
        <p:sp>
          <p:nvSpPr>
            <p:cNvPr id="5140" name="AutoShape 19"/>
            <p:cNvSpPr>
              <a:spLocks noChangeArrowheads="1"/>
            </p:cNvSpPr>
            <p:nvPr/>
          </p:nvSpPr>
          <p:spPr bwMode="auto">
            <a:xfrm>
              <a:off x="4362" y="1410"/>
              <a:ext cx="900" cy="852"/>
            </a:xfrm>
            <a:prstGeom prst="irregularSeal2">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sz="6000" b="1">
                  <a:solidFill>
                    <a:schemeClr val="tx1"/>
                  </a:solidFill>
                  <a:latin typeface="Arial" pitchFamily="34" charset="0"/>
                  <a:ea typeface="宋体" pitchFamily="2" charset="-122"/>
                </a:defRPr>
              </a:lvl1pPr>
              <a:lvl2pPr marL="742950" indent="-285750" eaLnBrk="0" hangingPunct="0">
                <a:defRPr sz="6000" b="1">
                  <a:solidFill>
                    <a:schemeClr val="tx1"/>
                  </a:solidFill>
                  <a:latin typeface="Arial" pitchFamily="34" charset="0"/>
                  <a:ea typeface="宋体" pitchFamily="2" charset="-122"/>
                </a:defRPr>
              </a:lvl2pPr>
              <a:lvl3pPr marL="1143000" indent="-228600" eaLnBrk="0" hangingPunct="0">
                <a:defRPr sz="6000" b="1">
                  <a:solidFill>
                    <a:schemeClr val="tx1"/>
                  </a:solidFill>
                  <a:latin typeface="Arial" pitchFamily="34" charset="0"/>
                  <a:ea typeface="宋体" pitchFamily="2" charset="-122"/>
                </a:defRPr>
              </a:lvl3pPr>
              <a:lvl4pPr marL="1600200" indent="-228600" eaLnBrk="0" hangingPunct="0">
                <a:defRPr sz="6000" b="1">
                  <a:solidFill>
                    <a:schemeClr val="tx1"/>
                  </a:solidFill>
                  <a:latin typeface="Arial" pitchFamily="34" charset="0"/>
                  <a:ea typeface="宋体" pitchFamily="2" charset="-122"/>
                </a:defRPr>
              </a:lvl4pPr>
              <a:lvl5pPr marL="2057400" indent="-228600" eaLnBrk="0" hangingPunct="0">
                <a:defRPr sz="6000" b="1">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sz="6000" b="1">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sz="6000" b="1">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sz="6000" b="1">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sz="6000" b="1">
                  <a:solidFill>
                    <a:schemeClr val="tx1"/>
                  </a:solidFill>
                  <a:latin typeface="Arial" pitchFamily="34" charset="0"/>
                  <a:ea typeface="宋体" pitchFamily="2" charset="-122"/>
                </a:defRPr>
              </a:lvl9pPr>
            </a:lstStyle>
            <a:p>
              <a:pPr eaLnBrk="1" hangingPunct="1"/>
              <a:endParaRPr lang="zh-CN" altLang="en-US"/>
            </a:p>
          </p:txBody>
        </p:sp>
        <p:sp>
          <p:nvSpPr>
            <p:cNvPr id="5141" name="Line 21"/>
            <p:cNvSpPr>
              <a:spLocks noChangeShapeType="1"/>
            </p:cNvSpPr>
            <p:nvPr/>
          </p:nvSpPr>
          <p:spPr bwMode="auto">
            <a:xfrm>
              <a:off x="4878" y="2184"/>
              <a:ext cx="84" cy="282"/>
            </a:xfrm>
            <a:prstGeom prst="line">
              <a:avLst/>
            </a:prstGeom>
            <a:noFill/>
            <a:ln w="190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142" name="Line 27"/>
            <p:cNvSpPr>
              <a:spLocks noChangeShapeType="1"/>
            </p:cNvSpPr>
            <p:nvPr/>
          </p:nvSpPr>
          <p:spPr bwMode="auto">
            <a:xfrm flipV="1">
              <a:off x="2394" y="1722"/>
              <a:ext cx="264" cy="144"/>
            </a:xfrm>
            <a:prstGeom prst="line">
              <a:avLst/>
            </a:prstGeom>
            <a:noFill/>
            <a:ln w="190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143" name="AutoShape 18"/>
            <p:cNvSpPr>
              <a:spLocks noChangeArrowheads="1"/>
            </p:cNvSpPr>
            <p:nvPr/>
          </p:nvSpPr>
          <p:spPr bwMode="auto">
            <a:xfrm>
              <a:off x="4344" y="2382"/>
              <a:ext cx="1368" cy="1230"/>
            </a:xfrm>
            <a:prstGeom prst="irregularSeal2">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sz="6000" b="1">
                  <a:solidFill>
                    <a:schemeClr val="tx1"/>
                  </a:solidFill>
                  <a:latin typeface="Arial" pitchFamily="34" charset="0"/>
                  <a:ea typeface="宋体" pitchFamily="2" charset="-122"/>
                </a:defRPr>
              </a:lvl1pPr>
              <a:lvl2pPr marL="742950" indent="-285750" eaLnBrk="0" hangingPunct="0">
                <a:defRPr sz="6000" b="1">
                  <a:solidFill>
                    <a:schemeClr val="tx1"/>
                  </a:solidFill>
                  <a:latin typeface="Arial" pitchFamily="34" charset="0"/>
                  <a:ea typeface="宋体" pitchFamily="2" charset="-122"/>
                </a:defRPr>
              </a:lvl2pPr>
              <a:lvl3pPr marL="1143000" indent="-228600" eaLnBrk="0" hangingPunct="0">
                <a:defRPr sz="6000" b="1">
                  <a:solidFill>
                    <a:schemeClr val="tx1"/>
                  </a:solidFill>
                  <a:latin typeface="Arial" pitchFamily="34" charset="0"/>
                  <a:ea typeface="宋体" pitchFamily="2" charset="-122"/>
                </a:defRPr>
              </a:lvl3pPr>
              <a:lvl4pPr marL="1600200" indent="-228600" eaLnBrk="0" hangingPunct="0">
                <a:defRPr sz="6000" b="1">
                  <a:solidFill>
                    <a:schemeClr val="tx1"/>
                  </a:solidFill>
                  <a:latin typeface="Arial" pitchFamily="34" charset="0"/>
                  <a:ea typeface="宋体" pitchFamily="2" charset="-122"/>
                </a:defRPr>
              </a:lvl4pPr>
              <a:lvl5pPr marL="2057400" indent="-228600" eaLnBrk="0" hangingPunct="0">
                <a:defRPr sz="6000" b="1">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sz="6000" b="1">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sz="6000" b="1">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sz="6000" b="1">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sz="6000" b="1">
                  <a:solidFill>
                    <a:schemeClr val="tx1"/>
                  </a:solidFill>
                  <a:latin typeface="Arial" pitchFamily="34" charset="0"/>
                  <a:ea typeface="宋体" pitchFamily="2" charset="-122"/>
                </a:defRPr>
              </a:lvl9pPr>
            </a:lstStyle>
            <a:p>
              <a:pPr eaLnBrk="1" hangingPunct="1"/>
              <a:endParaRPr lang="zh-CN" altLang="en-US"/>
            </a:p>
          </p:txBody>
        </p:sp>
      </p:grpSp>
      <p:pic>
        <p:nvPicPr>
          <p:cNvPr id="512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54663" y="4637088"/>
            <a:ext cx="3124200" cy="160178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2857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动作按钮: 后退或前一项 23">
            <a:hlinkClick r:id="rId9" action="ppaction://hlinksldjump" highlightClick="1"/>
          </p:cNvPr>
          <p:cNvSpPr/>
          <p:nvPr/>
        </p:nvSpPr>
        <p:spPr>
          <a:xfrm>
            <a:off x="8356600" y="5858918"/>
            <a:ext cx="371475" cy="325982"/>
          </a:xfrm>
          <a:prstGeom prst="actionButtonBackPrevious">
            <a:avLst/>
          </a:prstGeom>
          <a:solidFill>
            <a:schemeClr val="accent5">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022821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12" name="Rectangle 12"/>
          <p:cNvSpPr>
            <a:spLocks noGrp="1" noChangeArrowheads="1"/>
          </p:cNvSpPr>
          <p:nvPr>
            <p:ph type="title" idx="4294967295"/>
          </p:nvPr>
        </p:nvSpPr>
        <p:spPr>
          <a:xfrm>
            <a:off x="1520825" y="268288"/>
            <a:ext cx="7623175" cy="584200"/>
          </a:xfrm>
        </p:spPr>
        <p:txBody>
          <a:bodyPr/>
          <a:lstStyle/>
          <a:p>
            <a:r>
              <a:rPr kumimoji="1" lang="en-US" altLang="zh-CN" dirty="0" smtClean="0">
                <a:solidFill>
                  <a:srgbClr val="4B4B4B"/>
                </a:solidFill>
              </a:rPr>
              <a:t>Case 5: F7 TEL TV-ET suffer arcing defect</a:t>
            </a:r>
            <a:endParaRPr lang="en-US" altLang="zh-CN" dirty="0">
              <a:ea typeface="宋体" charset="-122"/>
            </a:endParaRPr>
          </a:p>
        </p:txBody>
      </p:sp>
      <p:sp>
        <p:nvSpPr>
          <p:cNvPr id="7" name="Text Box 3"/>
          <p:cNvSpPr txBox="1">
            <a:spLocks noChangeArrowheads="1"/>
          </p:cNvSpPr>
          <p:nvPr/>
        </p:nvSpPr>
        <p:spPr bwMode="auto">
          <a:xfrm>
            <a:off x="179388" y="981075"/>
            <a:ext cx="8355012" cy="3564053"/>
          </a:xfrm>
          <a:prstGeom prst="rect">
            <a:avLst/>
          </a:prstGeom>
          <a:solidFill>
            <a:schemeClr val="bg1"/>
          </a:solidFill>
          <a:ln>
            <a:noFill/>
          </a:ln>
          <a:effectLst/>
          <a:extLst>
            <a:ext uri="{91240B29-F687-4F45-9708-019B960494DF}">
              <a14:hiddenLine xmlns:a14="http://schemas.microsoft.com/office/drawing/2010/main" w="25400">
                <a:solidFill>
                  <a:srgbClr val="FF505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79413" indent="-379413" algn="l">
              <a:defRPr kumimoji="1" sz="2400">
                <a:solidFill>
                  <a:schemeClr val="tx1"/>
                </a:solidFill>
                <a:latin typeface="Times New Roman" pitchFamily="18" charset="0"/>
                <a:ea typeface="宋体" pitchFamily="2" charset="-122"/>
              </a:defRPr>
            </a:lvl1pPr>
            <a:lvl2pPr marL="912813" indent="-342900" algn="l">
              <a:defRPr kumimoji="1" sz="2400">
                <a:solidFill>
                  <a:schemeClr val="tx1"/>
                </a:solidFill>
                <a:latin typeface="Times New Roman" pitchFamily="18" charset="0"/>
                <a:ea typeface="宋体" pitchFamily="2" charset="-122"/>
              </a:defRPr>
            </a:lvl2pPr>
            <a:lvl3pPr marL="1257300" indent="-342900" algn="l">
              <a:defRPr kumimoji="1" sz="2400">
                <a:solidFill>
                  <a:schemeClr val="tx1"/>
                </a:solidFill>
                <a:latin typeface="Times New Roman" pitchFamily="18" charset="0"/>
                <a:ea typeface="宋体" pitchFamily="2" charset="-122"/>
              </a:defRPr>
            </a:lvl3pPr>
            <a:lvl4pPr marL="1714500" indent="-342900" algn="l">
              <a:defRPr kumimoji="1" sz="2400">
                <a:solidFill>
                  <a:schemeClr val="tx1"/>
                </a:solidFill>
                <a:latin typeface="Times New Roman" pitchFamily="18" charset="0"/>
                <a:ea typeface="宋体" pitchFamily="2" charset="-122"/>
              </a:defRPr>
            </a:lvl4pPr>
            <a:lvl5pPr marL="2171700" indent="-342900" algn="l">
              <a:defRPr kumimoji="1" sz="2400">
                <a:solidFill>
                  <a:schemeClr val="tx1"/>
                </a:solidFill>
                <a:latin typeface="Times New Roman" pitchFamily="18" charset="0"/>
                <a:ea typeface="宋体" pitchFamily="2" charset="-122"/>
              </a:defRPr>
            </a:lvl5pPr>
            <a:lvl6pPr marL="2628900" indent="-342900" fontAlgn="base">
              <a:spcBef>
                <a:spcPct val="0"/>
              </a:spcBef>
              <a:spcAft>
                <a:spcPct val="0"/>
              </a:spcAft>
              <a:defRPr kumimoji="1" sz="2400">
                <a:solidFill>
                  <a:schemeClr val="tx1"/>
                </a:solidFill>
                <a:latin typeface="Times New Roman" pitchFamily="18" charset="0"/>
                <a:ea typeface="宋体" pitchFamily="2" charset="-122"/>
              </a:defRPr>
            </a:lvl6pPr>
            <a:lvl7pPr marL="3086100" indent="-342900" fontAlgn="base">
              <a:spcBef>
                <a:spcPct val="0"/>
              </a:spcBef>
              <a:spcAft>
                <a:spcPct val="0"/>
              </a:spcAft>
              <a:defRPr kumimoji="1" sz="2400">
                <a:solidFill>
                  <a:schemeClr val="tx1"/>
                </a:solidFill>
                <a:latin typeface="Times New Roman" pitchFamily="18" charset="0"/>
                <a:ea typeface="宋体" pitchFamily="2" charset="-122"/>
              </a:defRPr>
            </a:lvl7pPr>
            <a:lvl8pPr marL="3543300" indent="-342900" fontAlgn="base">
              <a:spcBef>
                <a:spcPct val="0"/>
              </a:spcBef>
              <a:spcAft>
                <a:spcPct val="0"/>
              </a:spcAft>
              <a:defRPr kumimoji="1" sz="2400">
                <a:solidFill>
                  <a:schemeClr val="tx1"/>
                </a:solidFill>
                <a:latin typeface="Times New Roman" pitchFamily="18" charset="0"/>
                <a:ea typeface="宋体" pitchFamily="2" charset="-122"/>
              </a:defRPr>
            </a:lvl8pPr>
            <a:lvl9pPr marL="4000500" indent="-342900" fontAlgn="base">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10000"/>
              </a:spcBef>
              <a:spcAft>
                <a:spcPct val="10000"/>
              </a:spcAft>
              <a:buFont typeface="Wingdings" panose="05000000000000000000" pitchFamily="2" charset="2"/>
              <a:buChar char="p"/>
            </a:pPr>
            <a:r>
              <a:rPr kumimoji="0" lang="en-US" altLang="zh-CN" sz="1600" b="1" u="sng" dirty="0">
                <a:solidFill>
                  <a:srgbClr val="0000FF"/>
                </a:solidFill>
                <a:latin typeface="+mn-lt"/>
              </a:rPr>
              <a:t>Issue Description</a:t>
            </a:r>
            <a:r>
              <a:rPr kumimoji="0" lang="en-US" altLang="zh-CN" sz="1600" b="1" u="sng" dirty="0" smtClean="0">
                <a:solidFill>
                  <a:srgbClr val="0000FF"/>
                </a:solidFill>
                <a:latin typeface="+mn-lt"/>
              </a:rPr>
              <a:t>:</a:t>
            </a:r>
            <a:endParaRPr kumimoji="0" lang="en-US" altLang="zh-CN" sz="1600" b="1" dirty="0">
              <a:solidFill>
                <a:srgbClr val="0000FF"/>
              </a:solidFill>
              <a:latin typeface="+mn-lt"/>
            </a:endParaRPr>
          </a:p>
          <a:p>
            <a:pPr lvl="1">
              <a:spcBef>
                <a:spcPct val="10000"/>
              </a:spcBef>
              <a:spcAft>
                <a:spcPct val="10000"/>
              </a:spcAft>
              <a:buFont typeface="Wingdings" panose="05000000000000000000" pitchFamily="2" charset="2"/>
              <a:buChar char="Ø"/>
            </a:pPr>
            <a:r>
              <a:rPr kumimoji="0" lang="en-US" altLang="zh-CN" sz="1600" dirty="0" smtClean="0">
                <a:solidFill>
                  <a:schemeClr val="tx2"/>
                </a:solidFill>
                <a:latin typeface="+mn-lt"/>
              </a:rPr>
              <a:t>18MS TV-ET suffer arcing defect if there is MIM layer under TV</a:t>
            </a:r>
          </a:p>
          <a:p>
            <a:pPr lvl="1">
              <a:spcBef>
                <a:spcPct val="10000"/>
              </a:spcBef>
              <a:spcAft>
                <a:spcPct val="10000"/>
              </a:spcAft>
              <a:buFont typeface="Wingdings" panose="05000000000000000000" pitchFamily="2" charset="2"/>
              <a:buChar char="ü"/>
            </a:pPr>
            <a:endParaRPr kumimoji="0" lang="en-US" altLang="zh-CN" sz="1600" dirty="0">
              <a:solidFill>
                <a:schemeClr val="tx2"/>
              </a:solidFill>
              <a:latin typeface="+mn-lt"/>
            </a:endParaRPr>
          </a:p>
          <a:p>
            <a:pPr lvl="1">
              <a:spcBef>
                <a:spcPct val="10000"/>
              </a:spcBef>
              <a:spcAft>
                <a:spcPct val="10000"/>
              </a:spcAft>
              <a:buFont typeface="Wingdings" panose="05000000000000000000" pitchFamily="2" charset="2"/>
              <a:buChar char="ü"/>
            </a:pPr>
            <a:endParaRPr kumimoji="0" lang="en-US" altLang="zh-CN" sz="1600" dirty="0" smtClean="0">
              <a:solidFill>
                <a:schemeClr val="tx2"/>
              </a:solidFill>
              <a:latin typeface="+mn-lt"/>
            </a:endParaRPr>
          </a:p>
          <a:p>
            <a:pPr lvl="1">
              <a:spcBef>
                <a:spcPct val="10000"/>
              </a:spcBef>
              <a:spcAft>
                <a:spcPct val="10000"/>
              </a:spcAft>
              <a:buFont typeface="Wingdings" panose="05000000000000000000" pitchFamily="2" charset="2"/>
              <a:buChar char="ü"/>
            </a:pPr>
            <a:endParaRPr kumimoji="0" lang="en-US" altLang="zh-CN" sz="1600" dirty="0" smtClean="0">
              <a:solidFill>
                <a:schemeClr val="tx2"/>
              </a:solidFill>
              <a:latin typeface="+mn-lt"/>
            </a:endParaRPr>
          </a:p>
          <a:p>
            <a:pPr lvl="1">
              <a:spcBef>
                <a:spcPct val="10000"/>
              </a:spcBef>
              <a:spcAft>
                <a:spcPct val="10000"/>
              </a:spcAft>
              <a:buFont typeface="Wingdings" panose="05000000000000000000" pitchFamily="2" charset="2"/>
              <a:buChar char="ü"/>
            </a:pPr>
            <a:endParaRPr kumimoji="0" lang="en-US" altLang="zh-CN" sz="1600" dirty="0">
              <a:solidFill>
                <a:schemeClr val="tx2"/>
              </a:solidFill>
              <a:latin typeface="+mn-lt"/>
            </a:endParaRPr>
          </a:p>
          <a:p>
            <a:pPr marL="569913" lvl="1" indent="0">
              <a:spcBef>
                <a:spcPct val="10000"/>
              </a:spcBef>
              <a:spcAft>
                <a:spcPct val="10000"/>
              </a:spcAft>
            </a:pPr>
            <a:endParaRPr kumimoji="0" lang="en-US" altLang="zh-CN" sz="1600" dirty="0" smtClean="0">
              <a:solidFill>
                <a:schemeClr val="tx2"/>
              </a:solidFill>
              <a:latin typeface="+mn-lt"/>
            </a:endParaRPr>
          </a:p>
          <a:p>
            <a:pPr eaLnBrk="1" hangingPunct="1">
              <a:spcBef>
                <a:spcPct val="10000"/>
              </a:spcBef>
              <a:spcAft>
                <a:spcPct val="10000"/>
              </a:spcAft>
              <a:buFont typeface="Wingdings" panose="05000000000000000000" pitchFamily="2" charset="2"/>
              <a:buChar char="p"/>
            </a:pPr>
            <a:r>
              <a:rPr kumimoji="0" lang="en-US" altLang="zh-CN" sz="1600" b="1" u="sng" dirty="0" smtClean="0">
                <a:solidFill>
                  <a:srgbClr val="0000FF"/>
                </a:solidFill>
                <a:latin typeface="+mn-lt"/>
              </a:rPr>
              <a:t>Root </a:t>
            </a:r>
            <a:r>
              <a:rPr kumimoji="0" lang="en-US" altLang="zh-CN" sz="1600" b="1" u="sng" dirty="0">
                <a:solidFill>
                  <a:srgbClr val="0000FF"/>
                </a:solidFill>
                <a:latin typeface="+mn-lt"/>
              </a:rPr>
              <a:t>Cause</a:t>
            </a:r>
            <a:r>
              <a:rPr kumimoji="0" lang="en-US" altLang="zh-CN" sz="1600" b="1" u="sng" dirty="0" smtClean="0">
                <a:solidFill>
                  <a:srgbClr val="0000FF"/>
                </a:solidFill>
                <a:latin typeface="+mn-lt"/>
              </a:rPr>
              <a:t>:</a:t>
            </a:r>
            <a:endParaRPr kumimoji="0" lang="en-US" altLang="zh-CN" sz="1600" b="1" u="sng" dirty="0">
              <a:solidFill>
                <a:srgbClr val="0000FF"/>
              </a:solidFill>
              <a:latin typeface="+mn-lt"/>
            </a:endParaRPr>
          </a:p>
          <a:p>
            <a:pPr lvl="1">
              <a:spcBef>
                <a:spcPct val="10000"/>
              </a:spcBef>
              <a:spcAft>
                <a:spcPct val="10000"/>
              </a:spcAft>
              <a:buFont typeface="Wingdings" panose="05000000000000000000" pitchFamily="2" charset="2"/>
              <a:buChar char="Ø"/>
            </a:pPr>
            <a:r>
              <a:rPr kumimoji="0" lang="en-US" altLang="zh-CN" sz="1600" dirty="0">
                <a:solidFill>
                  <a:srgbClr val="0D0D0D"/>
                </a:solidFill>
                <a:latin typeface="+mn-lt"/>
              </a:rPr>
              <a:t>There is permanent </a:t>
            </a:r>
            <a:r>
              <a:rPr kumimoji="0" lang="en-US" altLang="zh-CN" sz="1600" dirty="0" smtClean="0">
                <a:solidFill>
                  <a:srgbClr val="0D0D0D"/>
                </a:solidFill>
                <a:latin typeface="+mn-lt"/>
              </a:rPr>
              <a:t>magnet on </a:t>
            </a:r>
            <a:r>
              <a:rPr kumimoji="0" lang="en-US" altLang="zh-CN" sz="1600" dirty="0">
                <a:solidFill>
                  <a:srgbClr val="0D0D0D"/>
                </a:solidFill>
                <a:latin typeface="+mn-lt"/>
              </a:rPr>
              <a:t>TEL </a:t>
            </a:r>
            <a:r>
              <a:rPr kumimoji="0" lang="en-US" altLang="zh-CN" sz="1600" dirty="0" smtClean="0">
                <a:solidFill>
                  <a:srgbClr val="0D0D0D"/>
                </a:solidFill>
                <a:latin typeface="+mn-lt"/>
              </a:rPr>
              <a:t>DRM, so the plasma density is stronger than </a:t>
            </a:r>
            <a:r>
              <a:rPr kumimoji="0" lang="en-US" altLang="zh-CN" sz="1600" dirty="0" err="1" smtClean="0">
                <a:solidFill>
                  <a:srgbClr val="0D0D0D"/>
                </a:solidFill>
                <a:latin typeface="+mn-lt"/>
              </a:rPr>
              <a:t>eMax</a:t>
            </a:r>
            <a:r>
              <a:rPr kumimoji="0" lang="en-US" altLang="zh-CN" sz="1600" dirty="0" smtClean="0">
                <a:solidFill>
                  <a:srgbClr val="0D0D0D"/>
                </a:solidFill>
                <a:latin typeface="+mn-lt"/>
              </a:rPr>
              <a:t>(magnet can be turned off), which lead to wafer arcing.</a:t>
            </a:r>
            <a:endParaRPr kumimoji="0" lang="en-US" altLang="zh-CN" sz="1600" b="0" dirty="0" smtClean="0">
              <a:solidFill>
                <a:srgbClr val="0D0D0D"/>
              </a:solidFill>
              <a:latin typeface="+mn-lt"/>
            </a:endParaRPr>
          </a:p>
          <a:p>
            <a:pPr>
              <a:lnSpc>
                <a:spcPct val="110000"/>
              </a:lnSpc>
              <a:spcBef>
                <a:spcPct val="10000"/>
              </a:spcBef>
              <a:spcAft>
                <a:spcPct val="10000"/>
              </a:spcAft>
              <a:buSzPct val="80000"/>
              <a:buFont typeface="Wingdings" panose="05000000000000000000" pitchFamily="2" charset="2"/>
              <a:buChar char="p"/>
            </a:pPr>
            <a:r>
              <a:rPr lang="en-US" altLang="zh-CN" sz="1600" b="1" u="sng" dirty="0">
                <a:solidFill>
                  <a:srgbClr val="0000FF"/>
                </a:solidFill>
                <a:latin typeface="+mn-lt"/>
              </a:rPr>
              <a:t>Solution</a:t>
            </a:r>
            <a:r>
              <a:rPr lang="en-US" altLang="zh-CN" sz="1600" b="1" u="sng" dirty="0" smtClean="0">
                <a:solidFill>
                  <a:srgbClr val="0000FF"/>
                </a:solidFill>
                <a:latin typeface="+mn-lt"/>
              </a:rPr>
              <a:t>:</a:t>
            </a:r>
            <a:endParaRPr lang="en-US" altLang="zh-CN" sz="1600" b="1" u="sng" dirty="0">
              <a:solidFill>
                <a:srgbClr val="0000FF"/>
              </a:solidFill>
              <a:latin typeface="+mn-lt"/>
            </a:endParaRPr>
          </a:p>
          <a:p>
            <a:pPr marL="855663" lvl="1" indent="-285750" eaLnBrk="1" hangingPunct="1">
              <a:lnSpc>
                <a:spcPct val="110000"/>
              </a:lnSpc>
              <a:buFont typeface="Wingdings" panose="05000000000000000000" pitchFamily="2" charset="2"/>
              <a:buChar char="Ø"/>
            </a:pPr>
            <a:r>
              <a:rPr lang="en-US" altLang="zh-CN" sz="1600" dirty="0" smtClean="0">
                <a:solidFill>
                  <a:srgbClr val="000000"/>
                </a:solidFill>
                <a:latin typeface="+mn-lt"/>
                <a:cs typeface="Arial" pitchFamily="34" charset="0"/>
              </a:rPr>
              <a:t>Constraint all TV-ET on TEL for all flow which had MIM structure</a:t>
            </a:r>
            <a:endParaRPr lang="en-US" altLang="zh-CN" sz="1600" dirty="0">
              <a:solidFill>
                <a:srgbClr val="000000"/>
              </a:solidFill>
              <a:latin typeface="+mn-lt"/>
              <a:cs typeface="Arial" pitchFamily="34" charset="0"/>
            </a:endParaRPr>
          </a:p>
        </p:txBody>
      </p:sp>
      <p:sp>
        <p:nvSpPr>
          <p:cNvPr id="10" name="动作按钮: 后退或前一项 9">
            <a:hlinkClick r:id="rId2" action="ppaction://hlinksldjump" highlightClick="1"/>
          </p:cNvPr>
          <p:cNvSpPr/>
          <p:nvPr/>
        </p:nvSpPr>
        <p:spPr>
          <a:xfrm>
            <a:off x="8356600" y="5858918"/>
            <a:ext cx="371475" cy="325982"/>
          </a:xfrm>
          <a:prstGeom prst="actionButtonBackPrevious">
            <a:avLst/>
          </a:prstGeom>
          <a:solidFill>
            <a:schemeClr val="accent5">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Picture 1043"/>
          <p:cNvPicPr>
            <a:picLocks noChangeAspect="1" noChangeArrowheads="1"/>
          </p:cNvPicPr>
          <p:nvPr/>
        </p:nvPicPr>
        <p:blipFill rotWithShape="1">
          <a:blip r:embed="rId3">
            <a:extLst>
              <a:ext uri="{28A0092B-C50C-407E-A947-70E740481C1C}">
                <a14:useLocalDpi xmlns:a14="http://schemas.microsoft.com/office/drawing/2010/main" val="0"/>
              </a:ext>
            </a:extLst>
          </a:blip>
          <a:srcRect l="16350" t="33429" r="67368" b="27650"/>
          <a:stretch/>
        </p:blipFill>
        <p:spPr bwMode="auto">
          <a:xfrm>
            <a:off x="1219200" y="1653534"/>
            <a:ext cx="1143000" cy="128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45"/>
          <p:cNvPicPr>
            <a:picLocks noChangeAspect="1" noChangeArrowheads="1"/>
          </p:cNvPicPr>
          <p:nvPr/>
        </p:nvPicPr>
        <p:blipFill rotWithShape="1">
          <a:blip r:embed="rId4">
            <a:extLst>
              <a:ext uri="{28A0092B-C50C-407E-A947-70E740481C1C}">
                <a14:useLocalDpi xmlns:a14="http://schemas.microsoft.com/office/drawing/2010/main" val="0"/>
              </a:ext>
            </a:extLst>
          </a:blip>
          <a:srcRect r="50000"/>
          <a:stretch/>
        </p:blipFill>
        <p:spPr bwMode="auto">
          <a:xfrm>
            <a:off x="2528094" y="1742434"/>
            <a:ext cx="1064266" cy="1064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99143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12" name="Rectangle 12"/>
          <p:cNvSpPr>
            <a:spLocks noGrp="1" noChangeArrowheads="1"/>
          </p:cNvSpPr>
          <p:nvPr>
            <p:ph type="title" idx="4294967295"/>
          </p:nvPr>
        </p:nvSpPr>
        <p:spPr>
          <a:xfrm>
            <a:off x="1520825" y="268288"/>
            <a:ext cx="7623175" cy="584200"/>
          </a:xfrm>
        </p:spPr>
        <p:txBody>
          <a:bodyPr/>
          <a:lstStyle/>
          <a:p>
            <a:r>
              <a:rPr kumimoji="1" lang="en-US" altLang="zh-CN" dirty="0" smtClean="0">
                <a:solidFill>
                  <a:srgbClr val="4B4B4B"/>
                </a:solidFill>
              </a:rPr>
              <a:t>Case 6: F7 EMAX polymer peeling arcing</a:t>
            </a:r>
            <a:endParaRPr lang="en-US" altLang="zh-CN" dirty="0">
              <a:ea typeface="宋体" charset="-122"/>
            </a:endParaRPr>
          </a:p>
        </p:txBody>
      </p:sp>
      <p:sp>
        <p:nvSpPr>
          <p:cNvPr id="7" name="Text Box 3"/>
          <p:cNvSpPr txBox="1">
            <a:spLocks noChangeArrowheads="1"/>
          </p:cNvSpPr>
          <p:nvPr/>
        </p:nvSpPr>
        <p:spPr bwMode="auto">
          <a:xfrm>
            <a:off x="179388" y="981075"/>
            <a:ext cx="8355012" cy="4745915"/>
          </a:xfrm>
          <a:prstGeom prst="rect">
            <a:avLst/>
          </a:prstGeom>
          <a:solidFill>
            <a:schemeClr val="bg1"/>
          </a:solidFill>
          <a:ln>
            <a:noFill/>
          </a:ln>
          <a:effectLst/>
          <a:extLst>
            <a:ext uri="{91240B29-F687-4F45-9708-019B960494DF}">
              <a14:hiddenLine xmlns:a14="http://schemas.microsoft.com/office/drawing/2010/main" w="25400">
                <a:solidFill>
                  <a:srgbClr val="FF505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79413" indent="-379413" algn="l">
              <a:defRPr kumimoji="1" sz="2400">
                <a:solidFill>
                  <a:schemeClr val="tx1"/>
                </a:solidFill>
                <a:latin typeface="Times New Roman" pitchFamily="18" charset="0"/>
                <a:ea typeface="宋体" pitchFamily="2" charset="-122"/>
              </a:defRPr>
            </a:lvl1pPr>
            <a:lvl2pPr marL="912813" indent="-342900" algn="l">
              <a:defRPr kumimoji="1" sz="2400">
                <a:solidFill>
                  <a:schemeClr val="tx1"/>
                </a:solidFill>
                <a:latin typeface="Times New Roman" pitchFamily="18" charset="0"/>
                <a:ea typeface="宋体" pitchFamily="2" charset="-122"/>
              </a:defRPr>
            </a:lvl2pPr>
            <a:lvl3pPr marL="1257300" indent="-342900" algn="l">
              <a:defRPr kumimoji="1" sz="2400">
                <a:solidFill>
                  <a:schemeClr val="tx1"/>
                </a:solidFill>
                <a:latin typeface="Times New Roman" pitchFamily="18" charset="0"/>
                <a:ea typeface="宋体" pitchFamily="2" charset="-122"/>
              </a:defRPr>
            </a:lvl3pPr>
            <a:lvl4pPr marL="1714500" indent="-342900" algn="l">
              <a:defRPr kumimoji="1" sz="2400">
                <a:solidFill>
                  <a:schemeClr val="tx1"/>
                </a:solidFill>
                <a:latin typeface="Times New Roman" pitchFamily="18" charset="0"/>
                <a:ea typeface="宋体" pitchFamily="2" charset="-122"/>
              </a:defRPr>
            </a:lvl4pPr>
            <a:lvl5pPr marL="2171700" indent="-342900" algn="l">
              <a:defRPr kumimoji="1" sz="2400">
                <a:solidFill>
                  <a:schemeClr val="tx1"/>
                </a:solidFill>
                <a:latin typeface="Times New Roman" pitchFamily="18" charset="0"/>
                <a:ea typeface="宋体" pitchFamily="2" charset="-122"/>
              </a:defRPr>
            </a:lvl5pPr>
            <a:lvl6pPr marL="2628900" indent="-342900" fontAlgn="base">
              <a:spcBef>
                <a:spcPct val="0"/>
              </a:spcBef>
              <a:spcAft>
                <a:spcPct val="0"/>
              </a:spcAft>
              <a:defRPr kumimoji="1" sz="2400">
                <a:solidFill>
                  <a:schemeClr val="tx1"/>
                </a:solidFill>
                <a:latin typeface="Times New Roman" pitchFamily="18" charset="0"/>
                <a:ea typeface="宋体" pitchFamily="2" charset="-122"/>
              </a:defRPr>
            </a:lvl6pPr>
            <a:lvl7pPr marL="3086100" indent="-342900" fontAlgn="base">
              <a:spcBef>
                <a:spcPct val="0"/>
              </a:spcBef>
              <a:spcAft>
                <a:spcPct val="0"/>
              </a:spcAft>
              <a:defRPr kumimoji="1" sz="2400">
                <a:solidFill>
                  <a:schemeClr val="tx1"/>
                </a:solidFill>
                <a:latin typeface="Times New Roman" pitchFamily="18" charset="0"/>
                <a:ea typeface="宋体" pitchFamily="2" charset="-122"/>
              </a:defRPr>
            </a:lvl7pPr>
            <a:lvl8pPr marL="3543300" indent="-342900" fontAlgn="base">
              <a:spcBef>
                <a:spcPct val="0"/>
              </a:spcBef>
              <a:spcAft>
                <a:spcPct val="0"/>
              </a:spcAft>
              <a:defRPr kumimoji="1" sz="2400">
                <a:solidFill>
                  <a:schemeClr val="tx1"/>
                </a:solidFill>
                <a:latin typeface="Times New Roman" pitchFamily="18" charset="0"/>
                <a:ea typeface="宋体" pitchFamily="2" charset="-122"/>
              </a:defRPr>
            </a:lvl8pPr>
            <a:lvl9pPr marL="4000500" indent="-342900" fontAlgn="base">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10000"/>
              </a:spcBef>
              <a:spcAft>
                <a:spcPct val="10000"/>
              </a:spcAft>
              <a:buFont typeface="Wingdings" panose="05000000000000000000" pitchFamily="2" charset="2"/>
              <a:buChar char="p"/>
            </a:pPr>
            <a:r>
              <a:rPr kumimoji="0" lang="en-US" altLang="zh-CN" sz="1600" b="1" u="sng" dirty="0">
                <a:solidFill>
                  <a:srgbClr val="0000FF"/>
                </a:solidFill>
                <a:latin typeface="+mn-lt"/>
              </a:rPr>
              <a:t>Issue Description</a:t>
            </a:r>
            <a:r>
              <a:rPr kumimoji="0" lang="en-US" altLang="zh-CN" sz="1600" b="1" u="sng" dirty="0" smtClean="0">
                <a:solidFill>
                  <a:srgbClr val="0000FF"/>
                </a:solidFill>
                <a:latin typeface="+mn-lt"/>
              </a:rPr>
              <a:t>:</a:t>
            </a:r>
            <a:endParaRPr kumimoji="0" lang="en-US" altLang="zh-CN" sz="1600" b="1" dirty="0">
              <a:solidFill>
                <a:srgbClr val="0000FF"/>
              </a:solidFill>
              <a:latin typeface="+mn-lt"/>
            </a:endParaRPr>
          </a:p>
          <a:p>
            <a:pPr lvl="1">
              <a:spcBef>
                <a:spcPct val="10000"/>
              </a:spcBef>
              <a:spcAft>
                <a:spcPct val="10000"/>
              </a:spcAft>
              <a:buFont typeface="Wingdings" panose="05000000000000000000" pitchFamily="2" charset="2"/>
              <a:buChar char="Ø"/>
            </a:pPr>
            <a:r>
              <a:rPr kumimoji="0" lang="en-US" altLang="zh-CN" sz="1600" dirty="0" smtClean="0">
                <a:solidFill>
                  <a:schemeClr val="tx2"/>
                </a:solidFill>
                <a:latin typeface="+mn-lt"/>
              </a:rPr>
              <a:t>18MS TV-ET suffer arcing defect if there is MIM layer under TV</a:t>
            </a:r>
          </a:p>
          <a:p>
            <a:pPr marL="569913" lvl="1" indent="0">
              <a:spcBef>
                <a:spcPct val="10000"/>
              </a:spcBef>
              <a:spcAft>
                <a:spcPct val="10000"/>
              </a:spcAft>
            </a:pPr>
            <a:endParaRPr kumimoji="0" lang="en-US" altLang="zh-CN" sz="1600" dirty="0">
              <a:solidFill>
                <a:schemeClr val="tx2"/>
              </a:solidFill>
              <a:latin typeface="+mn-lt"/>
            </a:endParaRPr>
          </a:p>
          <a:p>
            <a:pPr marL="569913" lvl="1" indent="0">
              <a:spcBef>
                <a:spcPct val="10000"/>
              </a:spcBef>
              <a:spcAft>
                <a:spcPct val="10000"/>
              </a:spcAft>
            </a:pPr>
            <a:endParaRPr kumimoji="0" lang="en-US" altLang="zh-CN" sz="1600" dirty="0" smtClean="0">
              <a:solidFill>
                <a:schemeClr val="tx2"/>
              </a:solidFill>
              <a:latin typeface="+mn-lt"/>
            </a:endParaRPr>
          </a:p>
          <a:p>
            <a:pPr marL="569913" lvl="1" indent="0">
              <a:spcBef>
                <a:spcPct val="10000"/>
              </a:spcBef>
              <a:spcAft>
                <a:spcPct val="10000"/>
              </a:spcAft>
            </a:pPr>
            <a:endParaRPr kumimoji="0" lang="en-US" altLang="zh-CN" sz="1600" dirty="0">
              <a:solidFill>
                <a:schemeClr val="tx2"/>
              </a:solidFill>
              <a:latin typeface="+mn-lt"/>
            </a:endParaRPr>
          </a:p>
          <a:p>
            <a:pPr marL="569913" lvl="1" indent="0">
              <a:spcBef>
                <a:spcPct val="10000"/>
              </a:spcBef>
              <a:spcAft>
                <a:spcPct val="10000"/>
              </a:spcAft>
            </a:pPr>
            <a:endParaRPr kumimoji="0" lang="en-US" altLang="zh-CN" sz="1600" dirty="0" smtClean="0">
              <a:solidFill>
                <a:schemeClr val="tx2"/>
              </a:solidFill>
              <a:latin typeface="+mn-lt"/>
            </a:endParaRPr>
          </a:p>
          <a:p>
            <a:pPr marL="569913" lvl="1" indent="0">
              <a:spcBef>
                <a:spcPct val="10000"/>
              </a:spcBef>
              <a:spcAft>
                <a:spcPct val="10000"/>
              </a:spcAft>
            </a:pPr>
            <a:endParaRPr kumimoji="0" lang="en-US" altLang="zh-CN" sz="1600" dirty="0" smtClean="0">
              <a:solidFill>
                <a:schemeClr val="tx2"/>
              </a:solidFill>
              <a:latin typeface="+mn-lt"/>
            </a:endParaRPr>
          </a:p>
          <a:p>
            <a:pPr lvl="1">
              <a:spcBef>
                <a:spcPct val="10000"/>
              </a:spcBef>
              <a:spcAft>
                <a:spcPct val="10000"/>
              </a:spcAft>
              <a:buFont typeface="Wingdings" panose="05000000000000000000" pitchFamily="2" charset="2"/>
              <a:buChar char="ü"/>
            </a:pPr>
            <a:endParaRPr kumimoji="0" lang="en-US" altLang="zh-CN" sz="1600" dirty="0">
              <a:solidFill>
                <a:schemeClr val="tx2"/>
              </a:solidFill>
              <a:latin typeface="+mn-lt"/>
            </a:endParaRPr>
          </a:p>
          <a:p>
            <a:pPr marL="569913" lvl="1" indent="0">
              <a:spcBef>
                <a:spcPct val="10000"/>
              </a:spcBef>
              <a:spcAft>
                <a:spcPct val="10000"/>
              </a:spcAft>
            </a:pPr>
            <a:endParaRPr kumimoji="0" lang="en-US" altLang="zh-CN" sz="1600" dirty="0" smtClean="0">
              <a:solidFill>
                <a:schemeClr val="tx2"/>
              </a:solidFill>
              <a:latin typeface="+mn-lt"/>
            </a:endParaRPr>
          </a:p>
          <a:p>
            <a:pPr lvl="1">
              <a:spcBef>
                <a:spcPct val="10000"/>
              </a:spcBef>
              <a:spcAft>
                <a:spcPct val="10000"/>
              </a:spcAft>
              <a:buFont typeface="Wingdings" panose="05000000000000000000" pitchFamily="2" charset="2"/>
              <a:buChar char="ü"/>
            </a:pPr>
            <a:endParaRPr kumimoji="0" lang="en-US" altLang="zh-CN" sz="1600" dirty="0">
              <a:solidFill>
                <a:schemeClr val="tx2"/>
              </a:solidFill>
              <a:latin typeface="+mn-lt"/>
            </a:endParaRPr>
          </a:p>
          <a:p>
            <a:pPr marL="569913" lvl="1" indent="0">
              <a:spcBef>
                <a:spcPct val="10000"/>
              </a:spcBef>
              <a:spcAft>
                <a:spcPct val="10000"/>
              </a:spcAft>
            </a:pPr>
            <a:endParaRPr kumimoji="0" lang="en-US" altLang="zh-CN" sz="1600" dirty="0" smtClean="0">
              <a:solidFill>
                <a:schemeClr val="tx2"/>
              </a:solidFill>
              <a:latin typeface="+mn-lt"/>
            </a:endParaRPr>
          </a:p>
          <a:p>
            <a:pPr eaLnBrk="1" hangingPunct="1">
              <a:spcBef>
                <a:spcPct val="10000"/>
              </a:spcBef>
              <a:spcAft>
                <a:spcPct val="10000"/>
              </a:spcAft>
              <a:buFont typeface="Wingdings" panose="05000000000000000000" pitchFamily="2" charset="2"/>
              <a:buChar char="p"/>
            </a:pPr>
            <a:r>
              <a:rPr kumimoji="0" lang="en-US" altLang="zh-CN" sz="1600" b="1" u="sng" dirty="0" smtClean="0">
                <a:solidFill>
                  <a:srgbClr val="0000FF"/>
                </a:solidFill>
                <a:latin typeface="+mn-lt"/>
              </a:rPr>
              <a:t>Root </a:t>
            </a:r>
            <a:r>
              <a:rPr kumimoji="0" lang="en-US" altLang="zh-CN" sz="1600" b="1" u="sng" dirty="0">
                <a:solidFill>
                  <a:srgbClr val="0000FF"/>
                </a:solidFill>
                <a:latin typeface="+mn-lt"/>
              </a:rPr>
              <a:t>Cause</a:t>
            </a:r>
            <a:r>
              <a:rPr kumimoji="0" lang="en-US" altLang="zh-CN" sz="1600" b="1" u="sng" dirty="0" smtClean="0">
                <a:solidFill>
                  <a:srgbClr val="0000FF"/>
                </a:solidFill>
                <a:latin typeface="+mn-lt"/>
              </a:rPr>
              <a:t>:</a:t>
            </a:r>
            <a:endParaRPr kumimoji="0" lang="en-US" altLang="zh-CN" sz="1600" b="1" u="sng" dirty="0">
              <a:solidFill>
                <a:srgbClr val="0000FF"/>
              </a:solidFill>
              <a:latin typeface="+mn-lt"/>
            </a:endParaRPr>
          </a:p>
          <a:p>
            <a:pPr lvl="1">
              <a:lnSpc>
                <a:spcPct val="110000"/>
              </a:lnSpc>
              <a:buFont typeface="Wingdings" panose="05000000000000000000" pitchFamily="2" charset="2"/>
              <a:buChar char="Ø"/>
            </a:pPr>
            <a:r>
              <a:rPr lang="en-US" altLang="zh-CN" sz="1600" dirty="0">
                <a:solidFill>
                  <a:srgbClr val="000000"/>
                </a:solidFill>
                <a:latin typeface="+mn-lt"/>
                <a:cs typeface="Arial" pitchFamily="34" charset="0"/>
              </a:rPr>
              <a:t>Chamber polymer peeling into plasma, polymer</a:t>
            </a:r>
            <a:r>
              <a:rPr lang="zh-CN" altLang="en-US" sz="1600" dirty="0">
                <a:solidFill>
                  <a:srgbClr val="000000"/>
                </a:solidFill>
                <a:latin typeface="+mn-lt"/>
                <a:cs typeface="Arial" pitchFamily="34" charset="0"/>
              </a:rPr>
              <a:t>表面吸附大量电荷局部电压过大引发</a:t>
            </a:r>
            <a:r>
              <a:rPr lang="en-US" altLang="zh-CN" sz="1600" dirty="0">
                <a:solidFill>
                  <a:srgbClr val="000000"/>
                </a:solidFill>
                <a:latin typeface="+mn-lt"/>
                <a:cs typeface="Arial" pitchFamily="34" charset="0"/>
              </a:rPr>
              <a:t>arcing.</a:t>
            </a:r>
          </a:p>
          <a:p>
            <a:pPr>
              <a:lnSpc>
                <a:spcPct val="110000"/>
              </a:lnSpc>
              <a:spcBef>
                <a:spcPct val="10000"/>
              </a:spcBef>
              <a:spcAft>
                <a:spcPct val="10000"/>
              </a:spcAft>
              <a:buSzPct val="80000"/>
              <a:buFont typeface="Wingdings" panose="05000000000000000000" pitchFamily="2" charset="2"/>
              <a:buChar char="p"/>
            </a:pPr>
            <a:r>
              <a:rPr lang="en-US" altLang="zh-CN" sz="1600" b="1" u="sng" dirty="0" smtClean="0">
                <a:solidFill>
                  <a:srgbClr val="0000FF"/>
                </a:solidFill>
                <a:latin typeface="+mn-lt"/>
              </a:rPr>
              <a:t>Solution:</a:t>
            </a:r>
            <a:endParaRPr lang="en-US" altLang="zh-CN" sz="1600" b="1" u="sng" dirty="0">
              <a:solidFill>
                <a:srgbClr val="0000FF"/>
              </a:solidFill>
              <a:latin typeface="+mn-lt"/>
            </a:endParaRPr>
          </a:p>
          <a:p>
            <a:pPr lvl="1" eaLnBrk="1" hangingPunct="1">
              <a:lnSpc>
                <a:spcPct val="110000"/>
              </a:lnSpc>
              <a:buFont typeface="Wingdings" panose="05000000000000000000" pitchFamily="2" charset="2"/>
              <a:buChar char="Ø"/>
            </a:pPr>
            <a:r>
              <a:rPr lang="en-US" altLang="zh-CN" sz="1600" dirty="0" smtClean="0">
                <a:solidFill>
                  <a:srgbClr val="000000"/>
                </a:solidFill>
                <a:latin typeface="+mn-lt"/>
                <a:cs typeface="Arial" pitchFamily="34" charset="0"/>
              </a:rPr>
              <a:t>Control cathode/wall liner roughness, reduce </a:t>
            </a:r>
            <a:r>
              <a:rPr lang="en-US" altLang="zh-CN" sz="1600" dirty="0">
                <a:solidFill>
                  <a:srgbClr val="000000"/>
                </a:solidFill>
                <a:latin typeface="+mn-lt"/>
                <a:cs typeface="Arial" pitchFamily="34" charset="0"/>
              </a:rPr>
              <a:t>polymer peeling probability</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1612"/>
          <a:stretch/>
        </p:blipFill>
        <p:spPr bwMode="auto">
          <a:xfrm>
            <a:off x="3140526" y="1675835"/>
            <a:ext cx="3357081" cy="2625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693" y="1667434"/>
            <a:ext cx="1054967" cy="1262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9201" y="1869479"/>
            <a:ext cx="790818" cy="1007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动作按钮: 后退或前一项 7">
            <a:hlinkClick r:id="rId5" action="ppaction://hlinksldjump" highlightClick="1"/>
          </p:cNvPr>
          <p:cNvSpPr/>
          <p:nvPr/>
        </p:nvSpPr>
        <p:spPr>
          <a:xfrm>
            <a:off x="8356600" y="5858918"/>
            <a:ext cx="371475" cy="325982"/>
          </a:xfrm>
          <a:prstGeom prst="actionButtonBackPrevious">
            <a:avLst/>
          </a:prstGeom>
          <a:solidFill>
            <a:schemeClr val="accent5">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602862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12" name="Rectangle 12"/>
          <p:cNvSpPr>
            <a:spLocks noGrp="1" noChangeArrowheads="1"/>
          </p:cNvSpPr>
          <p:nvPr>
            <p:ph type="title" idx="4294967295"/>
          </p:nvPr>
        </p:nvSpPr>
        <p:spPr>
          <a:xfrm>
            <a:off x="1520825" y="268288"/>
            <a:ext cx="7623175" cy="584200"/>
          </a:xfrm>
        </p:spPr>
        <p:txBody>
          <a:bodyPr/>
          <a:lstStyle/>
          <a:p>
            <a:r>
              <a:rPr kumimoji="1" lang="en-US" altLang="zh-CN" dirty="0" smtClean="0">
                <a:solidFill>
                  <a:srgbClr val="4B4B4B"/>
                </a:solidFill>
              </a:rPr>
              <a:t>Case 7: F7 Super-e AR ET arcing</a:t>
            </a:r>
            <a:endParaRPr lang="en-US" altLang="zh-CN" dirty="0">
              <a:ea typeface="宋体" charset="-122"/>
            </a:endParaRPr>
          </a:p>
        </p:txBody>
      </p:sp>
      <p:sp>
        <p:nvSpPr>
          <p:cNvPr id="7" name="Text Box 3"/>
          <p:cNvSpPr txBox="1">
            <a:spLocks noChangeArrowheads="1"/>
          </p:cNvSpPr>
          <p:nvPr/>
        </p:nvSpPr>
        <p:spPr bwMode="auto">
          <a:xfrm>
            <a:off x="179388" y="981075"/>
            <a:ext cx="8355012" cy="5336846"/>
          </a:xfrm>
          <a:prstGeom prst="rect">
            <a:avLst/>
          </a:prstGeom>
          <a:solidFill>
            <a:schemeClr val="bg1"/>
          </a:solidFill>
          <a:ln>
            <a:noFill/>
          </a:ln>
          <a:effectLst/>
          <a:extLst>
            <a:ext uri="{91240B29-F687-4F45-9708-019B960494DF}">
              <a14:hiddenLine xmlns:a14="http://schemas.microsoft.com/office/drawing/2010/main" w="25400">
                <a:solidFill>
                  <a:srgbClr val="FF505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79413" indent="-379413" algn="l">
              <a:defRPr kumimoji="1" sz="2400">
                <a:solidFill>
                  <a:schemeClr val="tx1"/>
                </a:solidFill>
                <a:latin typeface="Times New Roman" pitchFamily="18" charset="0"/>
                <a:ea typeface="宋体" pitchFamily="2" charset="-122"/>
              </a:defRPr>
            </a:lvl1pPr>
            <a:lvl2pPr marL="912813" indent="-342900" algn="l">
              <a:defRPr kumimoji="1" sz="2400">
                <a:solidFill>
                  <a:schemeClr val="tx1"/>
                </a:solidFill>
                <a:latin typeface="Times New Roman" pitchFamily="18" charset="0"/>
                <a:ea typeface="宋体" pitchFamily="2" charset="-122"/>
              </a:defRPr>
            </a:lvl2pPr>
            <a:lvl3pPr marL="1257300" indent="-342900" algn="l">
              <a:defRPr kumimoji="1" sz="2400">
                <a:solidFill>
                  <a:schemeClr val="tx1"/>
                </a:solidFill>
                <a:latin typeface="Times New Roman" pitchFamily="18" charset="0"/>
                <a:ea typeface="宋体" pitchFamily="2" charset="-122"/>
              </a:defRPr>
            </a:lvl3pPr>
            <a:lvl4pPr marL="1714500" indent="-342900" algn="l">
              <a:defRPr kumimoji="1" sz="2400">
                <a:solidFill>
                  <a:schemeClr val="tx1"/>
                </a:solidFill>
                <a:latin typeface="Times New Roman" pitchFamily="18" charset="0"/>
                <a:ea typeface="宋体" pitchFamily="2" charset="-122"/>
              </a:defRPr>
            </a:lvl4pPr>
            <a:lvl5pPr marL="2171700" indent="-342900" algn="l">
              <a:defRPr kumimoji="1" sz="2400">
                <a:solidFill>
                  <a:schemeClr val="tx1"/>
                </a:solidFill>
                <a:latin typeface="Times New Roman" pitchFamily="18" charset="0"/>
                <a:ea typeface="宋体" pitchFamily="2" charset="-122"/>
              </a:defRPr>
            </a:lvl5pPr>
            <a:lvl6pPr marL="2628900" indent="-342900" fontAlgn="base">
              <a:spcBef>
                <a:spcPct val="0"/>
              </a:spcBef>
              <a:spcAft>
                <a:spcPct val="0"/>
              </a:spcAft>
              <a:defRPr kumimoji="1" sz="2400">
                <a:solidFill>
                  <a:schemeClr val="tx1"/>
                </a:solidFill>
                <a:latin typeface="Times New Roman" pitchFamily="18" charset="0"/>
                <a:ea typeface="宋体" pitchFamily="2" charset="-122"/>
              </a:defRPr>
            </a:lvl6pPr>
            <a:lvl7pPr marL="3086100" indent="-342900" fontAlgn="base">
              <a:spcBef>
                <a:spcPct val="0"/>
              </a:spcBef>
              <a:spcAft>
                <a:spcPct val="0"/>
              </a:spcAft>
              <a:defRPr kumimoji="1" sz="2400">
                <a:solidFill>
                  <a:schemeClr val="tx1"/>
                </a:solidFill>
                <a:latin typeface="Times New Roman" pitchFamily="18" charset="0"/>
                <a:ea typeface="宋体" pitchFamily="2" charset="-122"/>
              </a:defRPr>
            </a:lvl7pPr>
            <a:lvl8pPr marL="3543300" indent="-342900" fontAlgn="base">
              <a:spcBef>
                <a:spcPct val="0"/>
              </a:spcBef>
              <a:spcAft>
                <a:spcPct val="0"/>
              </a:spcAft>
              <a:defRPr kumimoji="1" sz="2400">
                <a:solidFill>
                  <a:schemeClr val="tx1"/>
                </a:solidFill>
                <a:latin typeface="Times New Roman" pitchFamily="18" charset="0"/>
                <a:ea typeface="宋体" pitchFamily="2" charset="-122"/>
              </a:defRPr>
            </a:lvl8pPr>
            <a:lvl9pPr marL="4000500" indent="-342900" fontAlgn="base">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10000"/>
              </a:spcBef>
              <a:spcAft>
                <a:spcPct val="10000"/>
              </a:spcAft>
              <a:buFont typeface="Wingdings" panose="05000000000000000000" pitchFamily="2" charset="2"/>
              <a:buChar char="p"/>
            </a:pPr>
            <a:r>
              <a:rPr kumimoji="0" lang="en-US" altLang="zh-CN" sz="1600" b="1" u="sng" dirty="0">
                <a:solidFill>
                  <a:srgbClr val="0000FF"/>
                </a:solidFill>
                <a:latin typeface="+mn-lt"/>
              </a:rPr>
              <a:t>Issue Description</a:t>
            </a:r>
            <a:r>
              <a:rPr kumimoji="0" lang="en-US" altLang="zh-CN" sz="1600" b="1" u="sng" dirty="0" smtClean="0">
                <a:solidFill>
                  <a:srgbClr val="0000FF"/>
                </a:solidFill>
                <a:latin typeface="+mn-lt"/>
              </a:rPr>
              <a:t>:</a:t>
            </a:r>
            <a:endParaRPr kumimoji="0" lang="en-US" altLang="zh-CN" sz="1600" b="1" dirty="0">
              <a:solidFill>
                <a:srgbClr val="0000FF"/>
              </a:solidFill>
              <a:latin typeface="+mn-lt"/>
            </a:endParaRPr>
          </a:p>
          <a:p>
            <a:pPr lvl="1">
              <a:spcBef>
                <a:spcPct val="10000"/>
              </a:spcBef>
              <a:spcAft>
                <a:spcPct val="10000"/>
              </a:spcAft>
              <a:buFont typeface="Wingdings" panose="05000000000000000000" pitchFamily="2" charset="2"/>
              <a:buChar char="Ø"/>
            </a:pPr>
            <a:r>
              <a:rPr kumimoji="0" lang="en-US" altLang="zh-CN" sz="1600" dirty="0" smtClean="0">
                <a:solidFill>
                  <a:schemeClr val="tx2"/>
                </a:solidFill>
                <a:latin typeface="+mn-lt"/>
              </a:rPr>
              <a:t>AR ET suffer arcing defect .</a:t>
            </a:r>
          </a:p>
          <a:p>
            <a:pPr lvl="1">
              <a:spcBef>
                <a:spcPct val="10000"/>
              </a:spcBef>
              <a:spcAft>
                <a:spcPct val="10000"/>
              </a:spcAft>
              <a:buFont typeface="Wingdings" panose="05000000000000000000" pitchFamily="2" charset="2"/>
              <a:buChar char="Ø"/>
            </a:pPr>
            <a:r>
              <a:rPr kumimoji="0" lang="en-US" altLang="zh-CN" sz="1600" dirty="0" smtClean="0">
                <a:solidFill>
                  <a:schemeClr val="tx2"/>
                </a:solidFill>
                <a:latin typeface="+mn-lt"/>
              </a:rPr>
              <a:t>Some impact wafer RR13_MAX and RR13_DEV jump</a:t>
            </a:r>
          </a:p>
          <a:p>
            <a:pPr marL="569913" lvl="1" indent="0">
              <a:spcBef>
                <a:spcPct val="10000"/>
              </a:spcBef>
              <a:spcAft>
                <a:spcPct val="10000"/>
              </a:spcAft>
            </a:pPr>
            <a:endParaRPr kumimoji="0" lang="en-US" altLang="zh-CN" sz="1600" dirty="0">
              <a:solidFill>
                <a:schemeClr val="tx2"/>
              </a:solidFill>
              <a:latin typeface="+mn-lt"/>
            </a:endParaRPr>
          </a:p>
          <a:p>
            <a:pPr marL="569913" lvl="1" indent="0">
              <a:spcBef>
                <a:spcPct val="10000"/>
              </a:spcBef>
              <a:spcAft>
                <a:spcPct val="10000"/>
              </a:spcAft>
            </a:pPr>
            <a:endParaRPr kumimoji="0" lang="en-US" altLang="zh-CN" sz="1600" dirty="0" smtClean="0">
              <a:solidFill>
                <a:schemeClr val="tx2"/>
              </a:solidFill>
              <a:latin typeface="+mn-lt"/>
            </a:endParaRPr>
          </a:p>
          <a:p>
            <a:pPr marL="569913" lvl="1" indent="0">
              <a:spcBef>
                <a:spcPct val="10000"/>
              </a:spcBef>
              <a:spcAft>
                <a:spcPct val="10000"/>
              </a:spcAft>
            </a:pPr>
            <a:endParaRPr kumimoji="0" lang="en-US" altLang="zh-CN" sz="1600" dirty="0">
              <a:solidFill>
                <a:schemeClr val="tx2"/>
              </a:solidFill>
              <a:latin typeface="+mn-lt"/>
            </a:endParaRPr>
          </a:p>
          <a:p>
            <a:pPr marL="569913" lvl="1" indent="0">
              <a:spcBef>
                <a:spcPct val="10000"/>
              </a:spcBef>
              <a:spcAft>
                <a:spcPct val="10000"/>
              </a:spcAft>
            </a:pPr>
            <a:endParaRPr kumimoji="0" lang="en-US" altLang="zh-CN" sz="1600" dirty="0" smtClean="0">
              <a:solidFill>
                <a:schemeClr val="tx2"/>
              </a:solidFill>
              <a:latin typeface="+mn-lt"/>
            </a:endParaRPr>
          </a:p>
          <a:p>
            <a:pPr marL="569913" lvl="1" indent="0">
              <a:spcBef>
                <a:spcPct val="10000"/>
              </a:spcBef>
              <a:spcAft>
                <a:spcPct val="10000"/>
              </a:spcAft>
            </a:pPr>
            <a:endParaRPr kumimoji="0" lang="en-US" altLang="zh-CN" sz="1600" dirty="0" smtClean="0">
              <a:solidFill>
                <a:schemeClr val="tx2"/>
              </a:solidFill>
              <a:latin typeface="+mn-lt"/>
            </a:endParaRPr>
          </a:p>
          <a:p>
            <a:pPr lvl="1">
              <a:spcBef>
                <a:spcPct val="10000"/>
              </a:spcBef>
              <a:spcAft>
                <a:spcPct val="10000"/>
              </a:spcAft>
              <a:buFont typeface="Wingdings" panose="05000000000000000000" pitchFamily="2" charset="2"/>
              <a:buChar char="ü"/>
            </a:pPr>
            <a:endParaRPr kumimoji="0" lang="en-US" altLang="zh-CN" sz="1600" dirty="0">
              <a:solidFill>
                <a:schemeClr val="tx2"/>
              </a:solidFill>
              <a:latin typeface="+mn-lt"/>
            </a:endParaRPr>
          </a:p>
          <a:p>
            <a:pPr marL="569913" lvl="1" indent="0">
              <a:spcBef>
                <a:spcPct val="10000"/>
              </a:spcBef>
              <a:spcAft>
                <a:spcPct val="10000"/>
              </a:spcAft>
            </a:pPr>
            <a:endParaRPr kumimoji="0" lang="en-US" altLang="zh-CN" sz="1600" dirty="0" smtClean="0">
              <a:solidFill>
                <a:schemeClr val="tx2"/>
              </a:solidFill>
              <a:latin typeface="+mn-lt"/>
            </a:endParaRPr>
          </a:p>
          <a:p>
            <a:pPr lvl="1">
              <a:spcBef>
                <a:spcPct val="10000"/>
              </a:spcBef>
              <a:spcAft>
                <a:spcPct val="10000"/>
              </a:spcAft>
              <a:buFont typeface="Wingdings" panose="05000000000000000000" pitchFamily="2" charset="2"/>
              <a:buChar char="ü"/>
            </a:pPr>
            <a:endParaRPr kumimoji="0" lang="en-US" altLang="zh-CN" sz="1600" dirty="0">
              <a:solidFill>
                <a:schemeClr val="tx2"/>
              </a:solidFill>
              <a:latin typeface="+mn-lt"/>
            </a:endParaRPr>
          </a:p>
          <a:p>
            <a:pPr marL="569913" lvl="1" indent="0">
              <a:spcBef>
                <a:spcPct val="10000"/>
              </a:spcBef>
              <a:spcAft>
                <a:spcPct val="10000"/>
              </a:spcAft>
            </a:pPr>
            <a:endParaRPr kumimoji="0" lang="en-US" altLang="zh-CN" sz="1600" dirty="0" smtClean="0">
              <a:solidFill>
                <a:schemeClr val="tx2"/>
              </a:solidFill>
              <a:latin typeface="+mn-lt"/>
            </a:endParaRPr>
          </a:p>
          <a:p>
            <a:pPr marL="569913" lvl="1" indent="0">
              <a:spcBef>
                <a:spcPct val="10000"/>
              </a:spcBef>
              <a:spcAft>
                <a:spcPct val="10000"/>
              </a:spcAft>
            </a:pPr>
            <a:endParaRPr kumimoji="0" lang="en-US" altLang="zh-CN" sz="1600" dirty="0" smtClean="0">
              <a:solidFill>
                <a:schemeClr val="tx2"/>
              </a:solidFill>
              <a:latin typeface="+mn-lt"/>
            </a:endParaRPr>
          </a:p>
          <a:p>
            <a:pPr eaLnBrk="1" hangingPunct="1">
              <a:spcBef>
                <a:spcPct val="10000"/>
              </a:spcBef>
              <a:spcAft>
                <a:spcPct val="10000"/>
              </a:spcAft>
              <a:buFont typeface="Wingdings" panose="05000000000000000000" pitchFamily="2" charset="2"/>
              <a:buChar char="p"/>
            </a:pPr>
            <a:r>
              <a:rPr kumimoji="0" lang="en-US" altLang="zh-CN" sz="1600" b="1" u="sng" dirty="0" smtClean="0">
                <a:solidFill>
                  <a:srgbClr val="0000FF"/>
                </a:solidFill>
                <a:latin typeface="+mn-lt"/>
              </a:rPr>
              <a:t>Root </a:t>
            </a:r>
            <a:r>
              <a:rPr kumimoji="0" lang="en-US" altLang="zh-CN" sz="1600" b="1" u="sng" dirty="0">
                <a:solidFill>
                  <a:srgbClr val="0000FF"/>
                </a:solidFill>
                <a:latin typeface="+mn-lt"/>
              </a:rPr>
              <a:t>Cause</a:t>
            </a:r>
            <a:r>
              <a:rPr kumimoji="0" lang="en-US" altLang="zh-CN" sz="1600" b="1" u="sng" dirty="0" smtClean="0">
                <a:solidFill>
                  <a:srgbClr val="0000FF"/>
                </a:solidFill>
                <a:latin typeface="+mn-lt"/>
              </a:rPr>
              <a:t>:</a:t>
            </a:r>
            <a:endParaRPr kumimoji="0" lang="en-US" altLang="zh-CN" sz="1600" b="1" u="sng" dirty="0">
              <a:solidFill>
                <a:srgbClr val="0000FF"/>
              </a:solidFill>
              <a:latin typeface="+mn-lt"/>
            </a:endParaRPr>
          </a:p>
          <a:p>
            <a:pPr lvl="1">
              <a:lnSpc>
                <a:spcPct val="110000"/>
              </a:lnSpc>
              <a:buFont typeface="Wingdings" panose="05000000000000000000" pitchFamily="2" charset="2"/>
              <a:buChar char="Ø"/>
            </a:pPr>
            <a:r>
              <a:rPr lang="en-US" altLang="zh-CN" sz="1600" dirty="0">
                <a:solidFill>
                  <a:srgbClr val="000000"/>
                </a:solidFill>
                <a:latin typeface="+mn-lt"/>
                <a:cs typeface="Arial" pitchFamily="34" charset="0"/>
              </a:rPr>
              <a:t>Chamber RF system not stable, plasma unstable induce arcing.</a:t>
            </a:r>
          </a:p>
          <a:p>
            <a:pPr>
              <a:lnSpc>
                <a:spcPct val="110000"/>
              </a:lnSpc>
              <a:spcBef>
                <a:spcPct val="10000"/>
              </a:spcBef>
              <a:spcAft>
                <a:spcPct val="10000"/>
              </a:spcAft>
              <a:buSzPct val="80000"/>
              <a:buFont typeface="Wingdings" panose="05000000000000000000" pitchFamily="2" charset="2"/>
              <a:buChar char="p"/>
            </a:pPr>
            <a:r>
              <a:rPr lang="en-US" altLang="zh-CN" sz="1600" b="1" u="sng" dirty="0" smtClean="0">
                <a:solidFill>
                  <a:srgbClr val="0000FF"/>
                </a:solidFill>
                <a:latin typeface="+mn-lt"/>
              </a:rPr>
              <a:t>Solution:</a:t>
            </a:r>
            <a:endParaRPr lang="en-US" altLang="zh-CN" sz="1600" b="1" u="sng" dirty="0">
              <a:solidFill>
                <a:srgbClr val="0000FF"/>
              </a:solidFill>
              <a:latin typeface="+mn-lt"/>
            </a:endParaRPr>
          </a:p>
          <a:p>
            <a:pPr lvl="1" eaLnBrk="1" hangingPunct="1">
              <a:lnSpc>
                <a:spcPct val="110000"/>
              </a:lnSpc>
              <a:buFont typeface="Wingdings" panose="05000000000000000000" pitchFamily="2" charset="2"/>
              <a:buChar char="Ø"/>
            </a:pPr>
            <a:r>
              <a:rPr lang="en-US" altLang="zh-CN" sz="1600" dirty="0" smtClean="0">
                <a:solidFill>
                  <a:srgbClr val="000000"/>
                </a:solidFill>
                <a:latin typeface="+mn-lt"/>
                <a:cs typeface="Arial" pitchFamily="34" charset="0"/>
              </a:rPr>
              <a:t>Change RF generator</a:t>
            </a:r>
          </a:p>
          <a:p>
            <a:pPr lvl="1" eaLnBrk="1" hangingPunct="1">
              <a:lnSpc>
                <a:spcPct val="110000"/>
              </a:lnSpc>
              <a:buFont typeface="Wingdings" panose="05000000000000000000" pitchFamily="2" charset="2"/>
              <a:buChar char="Ø"/>
            </a:pPr>
            <a:r>
              <a:rPr lang="en-US" altLang="zh-CN" sz="1600" dirty="0" smtClean="0">
                <a:solidFill>
                  <a:srgbClr val="000000"/>
                </a:solidFill>
                <a:latin typeface="+mn-lt"/>
                <a:cs typeface="Arial" pitchFamily="34" charset="0"/>
              </a:rPr>
              <a:t>Tighten RR13_MAX and RR13_DEV limit.</a:t>
            </a:r>
            <a:endParaRPr lang="en-US" altLang="zh-CN" sz="1600" dirty="0">
              <a:solidFill>
                <a:srgbClr val="000000"/>
              </a:solidFill>
              <a:latin typeface="+mn-lt"/>
              <a:cs typeface="Arial" pitchFamily="34" charset="0"/>
            </a:endParaRPr>
          </a:p>
        </p:txBody>
      </p:sp>
      <p:pic>
        <p:nvPicPr>
          <p:cNvPr id="9"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7890" y="1900394"/>
            <a:ext cx="3509857" cy="1692659"/>
          </a:xfrm>
          <a:prstGeom prst="rect">
            <a:avLst/>
          </a:prstGeom>
          <a:noFill/>
          <a:ln>
            <a:noFill/>
          </a:ln>
          <a:extLst>
            <a:ext uri="{909E8E84-426E-40DD-AFC4-6F175D3DCCD1}">
              <a14:hiddenFill xmlns:a14="http://schemas.microsoft.com/office/drawing/2010/main">
                <a:solidFill>
                  <a:srgbClr xmlns:mc="http://schemas.openxmlformats.org/markup-compatibility/2006" val="FFFFFF" mc:Ignorable="a14" a14:legacySpreadsheetColorIndex="9"/>
                </a:solidFill>
              </a14:hiddenFill>
            </a:ext>
            <a:ext uri="{91240B29-F687-4F45-9708-019B960494DF}">
              <a14:hiddenLine xmlns:a14="http://schemas.microsoft.com/office/drawing/2010/main" w="9525">
                <a:solidFill>
                  <a:srgbClr xmlns:mc="http://schemas.openxmlformats.org/markup-compatibility/2006" val="000000" mc:Ignorable="a14" a14:legacySpreadsheetColorIndex="8"/>
                </a:solidFill>
                <a:miter lim="800000"/>
                <a:headEnd/>
                <a:tailEnd/>
              </a14:hiddenLine>
            </a:ext>
          </a:extLst>
        </p:spPr>
      </p:pic>
      <p:pic>
        <p:nvPicPr>
          <p:cNvPr id="11" name="图片 10"/>
          <p:cNvPicPr>
            <a:picLocks noChangeAspect="1" noChangeArrowheads="1"/>
          </p:cNvPicPr>
          <p:nvPr/>
        </p:nvPicPr>
        <p:blipFill rotWithShape="1">
          <a:blip r:embed="rId3">
            <a:extLst>
              <a:ext uri="{28A0092B-C50C-407E-A947-70E740481C1C}">
                <a14:useLocalDpi xmlns:a14="http://schemas.microsoft.com/office/drawing/2010/main" val="0"/>
              </a:ext>
            </a:extLst>
          </a:blip>
          <a:srcRect t="10019"/>
          <a:stretch/>
        </p:blipFill>
        <p:spPr bwMode="auto">
          <a:xfrm>
            <a:off x="799896" y="1936370"/>
            <a:ext cx="3290541" cy="1772423"/>
          </a:xfrm>
          <a:prstGeom prst="rect">
            <a:avLst/>
          </a:prstGeom>
          <a:noFill/>
          <a:ln>
            <a:noFill/>
          </a:ln>
          <a:extLst>
            <a:ext uri="{909E8E84-426E-40DD-AFC4-6F175D3DCCD1}">
              <a14:hiddenFill xmlns:a14="http://schemas.microsoft.com/office/drawing/2010/main">
                <a:solidFill>
                  <a:srgbClr xmlns:mc="http://schemas.openxmlformats.org/markup-compatibility/2006" val="FFFFFF" mc:Ignorable="a14" a14:legacySpreadsheetColorIndex="9"/>
                </a:solidFill>
              </a14:hiddenFill>
            </a:ext>
            <a:ext uri="{91240B29-F687-4F45-9708-019B960494DF}">
              <a14:hiddenLine xmlns:a14="http://schemas.microsoft.com/office/drawing/2010/main" w="9525">
                <a:solidFill>
                  <a:srgbClr xmlns:mc="http://schemas.openxmlformats.org/markup-compatibility/2006" val="000000" mc:Ignorable="a14" a14:legacySpreadsheetColorIndex="8"/>
                </a:solidFill>
                <a:miter lim="800000"/>
                <a:headEnd/>
                <a:tailEnd/>
              </a14:hiddenLine>
            </a:ext>
          </a:extLst>
        </p:spPr>
      </p:pic>
      <p:pic>
        <p:nvPicPr>
          <p:cNvPr id="12" name="图片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6926" y="3551893"/>
            <a:ext cx="1651718" cy="1260000"/>
          </a:xfrm>
          <a:prstGeom prst="rect">
            <a:avLst/>
          </a:prstGeom>
          <a:noFill/>
          <a:ln>
            <a:noFill/>
          </a:ln>
          <a:extLst>
            <a:ext uri="{909E8E84-426E-40DD-AFC4-6F175D3DCCD1}">
              <a14:hiddenFill xmlns:a14="http://schemas.microsoft.com/office/drawing/2010/main">
                <a:solidFill>
                  <a:srgbClr xmlns:mc="http://schemas.openxmlformats.org/markup-compatibility/2006" val="FFFFFF" mc:Ignorable="a14" a14:legacySpreadsheetColorIndex="9"/>
                </a:solidFill>
              </a14:hiddenFill>
            </a:ext>
            <a:ext uri="{91240B29-F687-4F45-9708-019B960494DF}">
              <a14:hiddenLine xmlns:a14="http://schemas.microsoft.com/office/drawing/2010/main" w="9525">
                <a:solidFill>
                  <a:srgbClr xmlns:mc="http://schemas.openxmlformats.org/markup-compatibility/2006" val="000000" mc:Ignorable="a14" a14:legacySpreadsheetColorIndex="8"/>
                </a:solidFill>
                <a:miter lim="800000"/>
                <a:headEnd/>
                <a:tailEnd/>
              </a14:hiddenLine>
            </a:ext>
          </a:extLst>
        </p:spPr>
      </p:pic>
      <p:pic>
        <p:nvPicPr>
          <p:cNvPr id="13" name="图片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78644" y="3551893"/>
            <a:ext cx="1651718" cy="1260000"/>
          </a:xfrm>
          <a:prstGeom prst="rect">
            <a:avLst/>
          </a:prstGeom>
          <a:noFill/>
          <a:ln>
            <a:noFill/>
          </a:ln>
          <a:extLst>
            <a:ext uri="{909E8E84-426E-40DD-AFC4-6F175D3DCCD1}">
              <a14:hiddenFill xmlns:a14="http://schemas.microsoft.com/office/drawing/2010/main">
                <a:solidFill>
                  <a:srgbClr xmlns:mc="http://schemas.openxmlformats.org/markup-compatibility/2006" val="FFFFFF" mc:Ignorable="a14" a14:legacySpreadsheetColorIndex="9"/>
                </a:solidFill>
              </a14:hiddenFill>
            </a:ext>
            <a:ext uri="{91240B29-F687-4F45-9708-019B960494DF}">
              <a14:hiddenLine xmlns:a14="http://schemas.microsoft.com/office/drawing/2010/main" w="9525">
                <a:solidFill>
                  <a:srgbClr xmlns:mc="http://schemas.openxmlformats.org/markup-compatibility/2006" val="000000" mc:Ignorable="a14" a14:legacySpreadsheetColorIndex="8"/>
                </a:solidFill>
                <a:miter lim="800000"/>
                <a:headEnd/>
                <a:tailEnd/>
              </a14:hiddenLine>
            </a:ext>
          </a:extLst>
        </p:spPr>
      </p:pic>
      <p:sp>
        <p:nvSpPr>
          <p:cNvPr id="14" name="动作按钮: 后退或前一项 13">
            <a:hlinkClick r:id="rId6" action="ppaction://hlinksldjump" highlightClick="1"/>
          </p:cNvPr>
          <p:cNvSpPr/>
          <p:nvPr/>
        </p:nvSpPr>
        <p:spPr>
          <a:xfrm>
            <a:off x="8356600" y="5858918"/>
            <a:ext cx="371475" cy="325982"/>
          </a:xfrm>
          <a:prstGeom prst="actionButtonBackPrevious">
            <a:avLst/>
          </a:prstGeom>
          <a:solidFill>
            <a:schemeClr val="accent5">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221061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10877A36-90D6-4BCB-A04A-62B08097422B}" type="slidenum">
              <a:rPr lang="en-US" altLang="zh-CN" smtClean="0"/>
              <a:pPr>
                <a:defRPr/>
              </a:pPr>
              <a:t>14</a:t>
            </a:fld>
            <a:endParaRPr lang="en-US" altLang="zh-CN" dirty="0"/>
          </a:p>
        </p:txBody>
      </p:sp>
      <p:sp>
        <p:nvSpPr>
          <p:cNvPr id="3" name="Rectangle 12"/>
          <p:cNvSpPr txBox="1">
            <a:spLocks noChangeArrowheads="1"/>
          </p:cNvSpPr>
          <p:nvPr/>
        </p:nvSpPr>
        <p:spPr bwMode="auto">
          <a:xfrm>
            <a:off x="1104900" y="268288"/>
            <a:ext cx="7623175" cy="584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2800" b="1" kern="1200">
                <a:solidFill>
                  <a:srgbClr val="003399"/>
                </a:solidFill>
                <a:latin typeface="+mj-lt"/>
                <a:ea typeface="+mj-ea"/>
                <a:cs typeface="+mj-cs"/>
              </a:defRPr>
            </a:lvl1pPr>
            <a:lvl2pPr algn="l" rtl="0" eaLnBrk="0" fontAlgn="base" hangingPunct="0">
              <a:spcBef>
                <a:spcPct val="0"/>
              </a:spcBef>
              <a:spcAft>
                <a:spcPct val="0"/>
              </a:spcAft>
              <a:defRPr sz="2800" b="1">
                <a:solidFill>
                  <a:srgbClr val="003399"/>
                </a:solidFill>
                <a:latin typeface="Arial" charset="0"/>
              </a:defRPr>
            </a:lvl2pPr>
            <a:lvl3pPr algn="l" rtl="0" eaLnBrk="0" fontAlgn="base" hangingPunct="0">
              <a:spcBef>
                <a:spcPct val="0"/>
              </a:spcBef>
              <a:spcAft>
                <a:spcPct val="0"/>
              </a:spcAft>
              <a:defRPr sz="2800" b="1">
                <a:solidFill>
                  <a:srgbClr val="003399"/>
                </a:solidFill>
                <a:latin typeface="Arial" charset="0"/>
              </a:defRPr>
            </a:lvl3pPr>
            <a:lvl4pPr algn="l" rtl="0" eaLnBrk="0" fontAlgn="base" hangingPunct="0">
              <a:spcBef>
                <a:spcPct val="0"/>
              </a:spcBef>
              <a:spcAft>
                <a:spcPct val="0"/>
              </a:spcAft>
              <a:defRPr sz="2800" b="1">
                <a:solidFill>
                  <a:srgbClr val="003399"/>
                </a:solidFill>
                <a:latin typeface="Arial" charset="0"/>
              </a:defRPr>
            </a:lvl4pPr>
            <a:lvl5pPr algn="l" rtl="0" eaLnBrk="0" fontAlgn="base" hangingPunct="0">
              <a:spcBef>
                <a:spcPct val="0"/>
              </a:spcBef>
              <a:spcAft>
                <a:spcPct val="0"/>
              </a:spcAft>
              <a:defRPr sz="2800" b="1">
                <a:solidFill>
                  <a:srgbClr val="003399"/>
                </a:solidFill>
                <a:latin typeface="Arial" charset="0"/>
              </a:defRPr>
            </a:lvl5pPr>
            <a:lvl6pPr marL="457200" algn="l" rtl="0" fontAlgn="base">
              <a:spcBef>
                <a:spcPct val="0"/>
              </a:spcBef>
              <a:spcAft>
                <a:spcPct val="0"/>
              </a:spcAft>
              <a:defRPr sz="2800" b="1">
                <a:solidFill>
                  <a:srgbClr val="003399"/>
                </a:solidFill>
                <a:latin typeface="Arial" charset="0"/>
              </a:defRPr>
            </a:lvl6pPr>
            <a:lvl7pPr marL="914400" algn="l" rtl="0" fontAlgn="base">
              <a:spcBef>
                <a:spcPct val="0"/>
              </a:spcBef>
              <a:spcAft>
                <a:spcPct val="0"/>
              </a:spcAft>
              <a:defRPr sz="2800" b="1">
                <a:solidFill>
                  <a:srgbClr val="003399"/>
                </a:solidFill>
                <a:latin typeface="Arial" charset="0"/>
              </a:defRPr>
            </a:lvl7pPr>
            <a:lvl8pPr marL="1371600" algn="l" rtl="0" fontAlgn="base">
              <a:spcBef>
                <a:spcPct val="0"/>
              </a:spcBef>
              <a:spcAft>
                <a:spcPct val="0"/>
              </a:spcAft>
              <a:defRPr sz="2800" b="1">
                <a:solidFill>
                  <a:srgbClr val="003399"/>
                </a:solidFill>
                <a:latin typeface="Arial" charset="0"/>
              </a:defRPr>
            </a:lvl8pPr>
            <a:lvl9pPr marL="1828800" algn="l" rtl="0" fontAlgn="base">
              <a:spcBef>
                <a:spcPct val="0"/>
              </a:spcBef>
              <a:spcAft>
                <a:spcPct val="0"/>
              </a:spcAft>
              <a:defRPr sz="2800" b="1">
                <a:solidFill>
                  <a:srgbClr val="003399"/>
                </a:solidFill>
                <a:latin typeface="Arial" charset="0"/>
              </a:defRPr>
            </a:lvl9pPr>
          </a:lstStyle>
          <a:p>
            <a:r>
              <a:rPr kumimoji="1" lang="en-US" altLang="zh-CN" dirty="0" smtClean="0">
                <a:solidFill>
                  <a:srgbClr val="4B4B4B"/>
                </a:solidFill>
              </a:rPr>
              <a:t>Case 8: F8 Vx </a:t>
            </a:r>
            <a:r>
              <a:rPr kumimoji="1" lang="en-US" altLang="zh-CN" dirty="0">
                <a:solidFill>
                  <a:srgbClr val="4B4B4B"/>
                </a:solidFill>
              </a:rPr>
              <a:t>ET </a:t>
            </a:r>
            <a:r>
              <a:rPr kumimoji="1" lang="en-US" altLang="zh-CN" dirty="0" smtClean="0">
                <a:solidFill>
                  <a:srgbClr val="4B4B4B"/>
                </a:solidFill>
              </a:rPr>
              <a:t> wafer edge arcing</a:t>
            </a:r>
            <a:endParaRPr lang="en-US" altLang="zh-CN" dirty="0">
              <a:ea typeface="宋体" charset="-122"/>
            </a:endParaRPr>
          </a:p>
        </p:txBody>
      </p:sp>
      <p:sp>
        <p:nvSpPr>
          <p:cNvPr id="4" name="Text Box 3"/>
          <p:cNvSpPr txBox="1">
            <a:spLocks noChangeArrowheads="1"/>
          </p:cNvSpPr>
          <p:nvPr/>
        </p:nvSpPr>
        <p:spPr bwMode="auto">
          <a:xfrm>
            <a:off x="738981" y="1131682"/>
            <a:ext cx="8355012" cy="4154984"/>
          </a:xfrm>
          <a:prstGeom prst="rect">
            <a:avLst/>
          </a:prstGeom>
          <a:solidFill>
            <a:schemeClr val="bg1"/>
          </a:solidFill>
          <a:ln>
            <a:noFill/>
          </a:ln>
          <a:effectLst/>
          <a:extLst>
            <a:ext uri="{91240B29-F687-4F45-9708-019B960494DF}">
              <a14:hiddenLine xmlns:a14="http://schemas.microsoft.com/office/drawing/2010/main" w="25400">
                <a:solidFill>
                  <a:srgbClr val="FF505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79413" indent="-379413" algn="l">
              <a:defRPr kumimoji="1" sz="2400">
                <a:solidFill>
                  <a:schemeClr val="tx1"/>
                </a:solidFill>
                <a:latin typeface="Times New Roman" pitchFamily="18" charset="0"/>
                <a:ea typeface="宋体" pitchFamily="2" charset="-122"/>
              </a:defRPr>
            </a:lvl1pPr>
            <a:lvl2pPr marL="912813" indent="-342900" algn="l">
              <a:defRPr kumimoji="1" sz="2400">
                <a:solidFill>
                  <a:schemeClr val="tx1"/>
                </a:solidFill>
                <a:latin typeface="Times New Roman" pitchFamily="18" charset="0"/>
                <a:ea typeface="宋体" pitchFamily="2" charset="-122"/>
              </a:defRPr>
            </a:lvl2pPr>
            <a:lvl3pPr marL="1257300" indent="-342900" algn="l">
              <a:defRPr kumimoji="1" sz="2400">
                <a:solidFill>
                  <a:schemeClr val="tx1"/>
                </a:solidFill>
                <a:latin typeface="Times New Roman" pitchFamily="18" charset="0"/>
                <a:ea typeface="宋体" pitchFamily="2" charset="-122"/>
              </a:defRPr>
            </a:lvl3pPr>
            <a:lvl4pPr marL="1714500" indent="-342900" algn="l">
              <a:defRPr kumimoji="1" sz="2400">
                <a:solidFill>
                  <a:schemeClr val="tx1"/>
                </a:solidFill>
                <a:latin typeface="Times New Roman" pitchFamily="18" charset="0"/>
                <a:ea typeface="宋体" pitchFamily="2" charset="-122"/>
              </a:defRPr>
            </a:lvl4pPr>
            <a:lvl5pPr marL="2171700" indent="-342900" algn="l">
              <a:defRPr kumimoji="1" sz="2400">
                <a:solidFill>
                  <a:schemeClr val="tx1"/>
                </a:solidFill>
                <a:latin typeface="Times New Roman" pitchFamily="18" charset="0"/>
                <a:ea typeface="宋体" pitchFamily="2" charset="-122"/>
              </a:defRPr>
            </a:lvl5pPr>
            <a:lvl6pPr marL="2628900" indent="-342900" fontAlgn="base">
              <a:spcBef>
                <a:spcPct val="0"/>
              </a:spcBef>
              <a:spcAft>
                <a:spcPct val="0"/>
              </a:spcAft>
              <a:defRPr kumimoji="1" sz="2400">
                <a:solidFill>
                  <a:schemeClr val="tx1"/>
                </a:solidFill>
                <a:latin typeface="Times New Roman" pitchFamily="18" charset="0"/>
                <a:ea typeface="宋体" pitchFamily="2" charset="-122"/>
              </a:defRPr>
            </a:lvl6pPr>
            <a:lvl7pPr marL="3086100" indent="-342900" fontAlgn="base">
              <a:spcBef>
                <a:spcPct val="0"/>
              </a:spcBef>
              <a:spcAft>
                <a:spcPct val="0"/>
              </a:spcAft>
              <a:defRPr kumimoji="1" sz="2400">
                <a:solidFill>
                  <a:schemeClr val="tx1"/>
                </a:solidFill>
                <a:latin typeface="Times New Roman" pitchFamily="18" charset="0"/>
                <a:ea typeface="宋体" pitchFamily="2" charset="-122"/>
              </a:defRPr>
            </a:lvl7pPr>
            <a:lvl8pPr marL="3543300" indent="-342900" fontAlgn="base">
              <a:spcBef>
                <a:spcPct val="0"/>
              </a:spcBef>
              <a:spcAft>
                <a:spcPct val="0"/>
              </a:spcAft>
              <a:defRPr kumimoji="1" sz="2400">
                <a:solidFill>
                  <a:schemeClr val="tx1"/>
                </a:solidFill>
                <a:latin typeface="Times New Roman" pitchFamily="18" charset="0"/>
                <a:ea typeface="宋体" pitchFamily="2" charset="-122"/>
              </a:defRPr>
            </a:lvl8pPr>
            <a:lvl9pPr marL="4000500" indent="-342900" fontAlgn="base">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10000"/>
              </a:spcBef>
              <a:spcAft>
                <a:spcPct val="10000"/>
              </a:spcAft>
              <a:buFont typeface="Wingdings" panose="05000000000000000000" pitchFamily="2" charset="2"/>
              <a:buChar char="p"/>
            </a:pPr>
            <a:r>
              <a:rPr kumimoji="0" lang="en-US" altLang="zh-CN" sz="1600" b="1" u="sng" dirty="0">
                <a:solidFill>
                  <a:srgbClr val="0000FF"/>
                </a:solidFill>
                <a:latin typeface="+mn-lt"/>
              </a:rPr>
              <a:t>Issue Description:</a:t>
            </a:r>
            <a:r>
              <a:rPr kumimoji="0" lang="en-US" altLang="zh-CN" sz="1600" b="1" dirty="0">
                <a:solidFill>
                  <a:srgbClr val="0000FF"/>
                </a:solidFill>
                <a:latin typeface="+mn-lt"/>
              </a:rPr>
              <a:t> </a:t>
            </a:r>
          </a:p>
          <a:p>
            <a:pPr lvl="1">
              <a:spcBef>
                <a:spcPct val="10000"/>
              </a:spcBef>
              <a:spcAft>
                <a:spcPct val="10000"/>
              </a:spcAft>
              <a:buFont typeface="Wingdings" panose="05000000000000000000" pitchFamily="2" charset="2"/>
              <a:buChar char="ü"/>
            </a:pPr>
            <a:r>
              <a:rPr kumimoji="0" lang="en-US" altLang="zh-CN" sz="1600" dirty="0" smtClean="0">
                <a:solidFill>
                  <a:schemeClr val="tx2"/>
                </a:solidFill>
                <a:latin typeface="+mn-lt"/>
              </a:rPr>
              <a:t>Vx ET suffer wafer edge  CU arcing and SI/O arcing. (residue type or surface type)</a:t>
            </a:r>
          </a:p>
          <a:p>
            <a:pPr lvl="1">
              <a:spcBef>
                <a:spcPct val="10000"/>
              </a:spcBef>
              <a:spcAft>
                <a:spcPct val="10000"/>
              </a:spcAft>
              <a:buFont typeface="Wingdings" panose="05000000000000000000" pitchFamily="2" charset="2"/>
              <a:buChar char="ü"/>
            </a:pPr>
            <a:r>
              <a:rPr kumimoji="0" lang="en-US" altLang="zh-CN" sz="1600" dirty="0" smtClean="0">
                <a:solidFill>
                  <a:schemeClr val="tx2"/>
                </a:solidFill>
                <a:latin typeface="+mn-lt"/>
              </a:rPr>
              <a:t>IEMS&amp;DA can not getting.</a:t>
            </a:r>
          </a:p>
          <a:p>
            <a:pPr lvl="1">
              <a:spcBef>
                <a:spcPct val="10000"/>
              </a:spcBef>
              <a:spcAft>
                <a:spcPct val="10000"/>
              </a:spcAft>
              <a:buFont typeface="Wingdings" panose="05000000000000000000" pitchFamily="2" charset="2"/>
              <a:buChar char="ü"/>
            </a:pPr>
            <a:endParaRPr kumimoji="0" lang="en-US" altLang="zh-CN" sz="1600" dirty="0" smtClean="0">
              <a:solidFill>
                <a:schemeClr val="tx2"/>
              </a:solidFill>
              <a:latin typeface="+mn-lt"/>
            </a:endParaRPr>
          </a:p>
          <a:p>
            <a:pPr marL="569913" lvl="1" indent="0">
              <a:spcBef>
                <a:spcPct val="10000"/>
              </a:spcBef>
              <a:spcAft>
                <a:spcPct val="10000"/>
              </a:spcAft>
            </a:pPr>
            <a:endParaRPr kumimoji="0" lang="en-US" altLang="zh-CN" sz="1600" dirty="0">
              <a:solidFill>
                <a:schemeClr val="tx2"/>
              </a:solidFill>
              <a:latin typeface="+mn-lt"/>
            </a:endParaRPr>
          </a:p>
          <a:p>
            <a:pPr marL="569913" lvl="1" indent="0">
              <a:spcBef>
                <a:spcPct val="10000"/>
              </a:spcBef>
              <a:spcAft>
                <a:spcPct val="10000"/>
              </a:spcAft>
            </a:pPr>
            <a:endParaRPr kumimoji="0" lang="en-US" altLang="zh-CN" sz="1600" dirty="0" smtClean="0">
              <a:solidFill>
                <a:schemeClr val="tx2"/>
              </a:solidFill>
              <a:latin typeface="+mn-lt"/>
            </a:endParaRPr>
          </a:p>
          <a:p>
            <a:pPr marL="569913" lvl="1" indent="0">
              <a:spcBef>
                <a:spcPct val="10000"/>
              </a:spcBef>
              <a:spcAft>
                <a:spcPct val="10000"/>
              </a:spcAft>
            </a:pPr>
            <a:endParaRPr kumimoji="0" lang="en-US" altLang="zh-CN" sz="1600" dirty="0">
              <a:solidFill>
                <a:schemeClr val="tx2"/>
              </a:solidFill>
              <a:latin typeface="+mn-lt"/>
            </a:endParaRPr>
          </a:p>
          <a:p>
            <a:pPr marL="569913" lvl="1" indent="0">
              <a:spcBef>
                <a:spcPct val="10000"/>
              </a:spcBef>
              <a:spcAft>
                <a:spcPct val="10000"/>
              </a:spcAft>
            </a:pPr>
            <a:endParaRPr kumimoji="0" lang="en-US" altLang="zh-CN" sz="1600" dirty="0" smtClean="0">
              <a:solidFill>
                <a:schemeClr val="tx2"/>
              </a:solidFill>
              <a:latin typeface="+mn-lt"/>
            </a:endParaRPr>
          </a:p>
          <a:p>
            <a:pPr marL="569913" lvl="1" indent="0">
              <a:spcBef>
                <a:spcPct val="10000"/>
              </a:spcBef>
              <a:spcAft>
                <a:spcPct val="10000"/>
              </a:spcAft>
            </a:pPr>
            <a:endParaRPr kumimoji="0" lang="en-US" altLang="zh-CN" sz="1600" dirty="0" smtClean="0">
              <a:solidFill>
                <a:schemeClr val="tx2"/>
              </a:solidFill>
              <a:latin typeface="+mn-lt"/>
            </a:endParaRPr>
          </a:p>
          <a:p>
            <a:pPr lvl="1">
              <a:spcBef>
                <a:spcPct val="10000"/>
              </a:spcBef>
              <a:spcAft>
                <a:spcPct val="10000"/>
              </a:spcAft>
              <a:buFont typeface="Wingdings" panose="05000000000000000000" pitchFamily="2" charset="2"/>
              <a:buChar char="ü"/>
            </a:pPr>
            <a:endParaRPr kumimoji="0" lang="en-US" altLang="zh-CN" sz="1600" dirty="0">
              <a:solidFill>
                <a:schemeClr val="tx2"/>
              </a:solidFill>
              <a:latin typeface="+mn-lt"/>
            </a:endParaRPr>
          </a:p>
          <a:p>
            <a:pPr marL="569913" lvl="1" indent="0">
              <a:spcBef>
                <a:spcPct val="10000"/>
              </a:spcBef>
              <a:spcAft>
                <a:spcPct val="10000"/>
              </a:spcAft>
            </a:pPr>
            <a:endParaRPr kumimoji="0" lang="en-US" altLang="zh-CN" sz="1600" dirty="0" smtClean="0">
              <a:solidFill>
                <a:schemeClr val="tx2"/>
              </a:solidFill>
              <a:latin typeface="+mn-lt"/>
            </a:endParaRPr>
          </a:p>
          <a:p>
            <a:pPr lvl="1">
              <a:spcBef>
                <a:spcPct val="10000"/>
              </a:spcBef>
              <a:spcAft>
                <a:spcPct val="10000"/>
              </a:spcAft>
              <a:buFont typeface="Wingdings" panose="05000000000000000000" pitchFamily="2" charset="2"/>
              <a:buChar char="ü"/>
            </a:pPr>
            <a:endParaRPr kumimoji="0" lang="en-US" altLang="zh-CN" sz="1600" dirty="0">
              <a:solidFill>
                <a:schemeClr val="tx2"/>
              </a:solidFill>
              <a:latin typeface="+mn-lt"/>
            </a:endParaRPr>
          </a:p>
          <a:p>
            <a:pPr marL="569913" lvl="1" indent="0">
              <a:spcBef>
                <a:spcPct val="10000"/>
              </a:spcBef>
              <a:spcAft>
                <a:spcPct val="10000"/>
              </a:spcAft>
            </a:pPr>
            <a:endParaRPr kumimoji="0" lang="en-US" altLang="zh-CN" sz="1600" dirty="0" smtClean="0">
              <a:solidFill>
                <a:schemeClr val="tx2"/>
              </a:solidFill>
              <a:latin typeface="+mn-lt"/>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0303" y="2289910"/>
            <a:ext cx="2556670" cy="1265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2015" y="2296021"/>
            <a:ext cx="3080013" cy="1144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5567" y="2289909"/>
            <a:ext cx="1250102" cy="93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93540" y="2667530"/>
            <a:ext cx="873957" cy="276999"/>
          </a:xfrm>
          <a:prstGeom prst="rect">
            <a:avLst/>
          </a:prstGeom>
          <a:noFill/>
        </p:spPr>
        <p:txBody>
          <a:bodyPr wrap="none" rtlCol="0">
            <a:spAutoFit/>
          </a:bodyPr>
          <a:lstStyle/>
          <a:p>
            <a:r>
              <a:rPr lang="en-US" altLang="zh-CN" sz="1200" dirty="0" err="1" smtClean="0"/>
              <a:t>Resiude</a:t>
            </a:r>
            <a:r>
              <a:rPr lang="en-US" altLang="zh-CN" sz="1200" dirty="0" smtClean="0"/>
              <a:t> 1</a:t>
            </a:r>
            <a:endParaRPr lang="zh-CN" altLang="en-US" sz="1200" dirty="0"/>
          </a:p>
        </p:txBody>
      </p:sp>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0303" y="3707221"/>
            <a:ext cx="2556670" cy="1215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2015" y="3707221"/>
            <a:ext cx="1439862" cy="1081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798422" y="4094272"/>
            <a:ext cx="873957" cy="276999"/>
          </a:xfrm>
          <a:prstGeom prst="rect">
            <a:avLst/>
          </a:prstGeom>
          <a:noFill/>
        </p:spPr>
        <p:txBody>
          <a:bodyPr wrap="none" rtlCol="0">
            <a:spAutoFit/>
          </a:bodyPr>
          <a:lstStyle/>
          <a:p>
            <a:r>
              <a:rPr lang="en-US" altLang="zh-CN" sz="1200" dirty="0" err="1" smtClean="0"/>
              <a:t>Resiude</a:t>
            </a:r>
            <a:r>
              <a:rPr lang="en-US" altLang="zh-CN" sz="1200" dirty="0" smtClean="0"/>
              <a:t> 2</a:t>
            </a:r>
            <a:endParaRPr lang="zh-CN" altLang="en-US" sz="1200" dirty="0"/>
          </a:p>
        </p:txBody>
      </p:sp>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0579" y="5093028"/>
            <a:ext cx="2447261" cy="1158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788698" y="5518309"/>
            <a:ext cx="970137" cy="276999"/>
          </a:xfrm>
          <a:prstGeom prst="rect">
            <a:avLst/>
          </a:prstGeom>
          <a:noFill/>
        </p:spPr>
        <p:txBody>
          <a:bodyPr wrap="none" rtlCol="0">
            <a:spAutoFit/>
          </a:bodyPr>
          <a:lstStyle/>
          <a:p>
            <a:r>
              <a:rPr lang="en-US" altLang="zh-CN" sz="1200" dirty="0" smtClean="0"/>
              <a:t>Surface PD</a:t>
            </a:r>
            <a:endParaRPr lang="zh-CN" altLang="en-US" sz="1200" dirty="0"/>
          </a:p>
        </p:txBody>
      </p:sp>
      <p:pic>
        <p:nvPicPr>
          <p:cNvPr id="2055"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22015" y="5125995"/>
            <a:ext cx="2194550" cy="762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22015" y="5891871"/>
            <a:ext cx="1645019" cy="829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直接箭头连接符 6"/>
          <p:cNvCxnSpPr/>
          <p:nvPr/>
        </p:nvCxnSpPr>
        <p:spPr>
          <a:xfrm>
            <a:off x="2603349" y="5286666"/>
            <a:ext cx="1613624" cy="908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2603349" y="5332104"/>
            <a:ext cx="1718666" cy="6659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162977" y="6150429"/>
            <a:ext cx="881973" cy="307777"/>
          </a:xfrm>
          <a:prstGeom prst="rect">
            <a:avLst/>
          </a:prstGeom>
          <a:noFill/>
        </p:spPr>
        <p:txBody>
          <a:bodyPr wrap="none" rtlCol="0">
            <a:spAutoFit/>
          </a:bodyPr>
          <a:lstStyle/>
          <a:p>
            <a:r>
              <a:rPr lang="en-US" altLang="zh-CN" dirty="0" smtClean="0"/>
              <a:t>CU peak</a:t>
            </a:r>
            <a:endParaRPr lang="zh-CN" altLang="en-US" dirty="0"/>
          </a:p>
        </p:txBody>
      </p:sp>
      <p:sp>
        <p:nvSpPr>
          <p:cNvPr id="21" name="矩形 20"/>
          <p:cNvSpPr/>
          <p:nvPr/>
        </p:nvSpPr>
        <p:spPr>
          <a:xfrm>
            <a:off x="5695753" y="3449767"/>
            <a:ext cx="3779627" cy="1815882"/>
          </a:xfrm>
          <a:prstGeom prst="rect">
            <a:avLst/>
          </a:prstGeom>
        </p:spPr>
        <p:txBody>
          <a:bodyPr wrap="square">
            <a:spAutoFit/>
          </a:bodyPr>
          <a:lstStyle/>
          <a:p>
            <a:pPr marL="569913" lvl="1" indent="0">
              <a:spcBef>
                <a:spcPct val="10000"/>
              </a:spcBef>
              <a:spcAft>
                <a:spcPct val="10000"/>
              </a:spcAft>
            </a:pPr>
            <a:endParaRPr lang="en-US" altLang="zh-CN" dirty="0">
              <a:solidFill>
                <a:schemeClr val="tx2"/>
              </a:solidFill>
            </a:endParaRPr>
          </a:p>
          <a:p>
            <a:pPr eaLnBrk="1" hangingPunct="1">
              <a:spcBef>
                <a:spcPct val="10000"/>
              </a:spcBef>
              <a:spcAft>
                <a:spcPct val="10000"/>
              </a:spcAft>
              <a:buFont typeface="Wingdings" panose="05000000000000000000" pitchFamily="2" charset="2"/>
              <a:buChar char="p"/>
            </a:pPr>
            <a:r>
              <a:rPr lang="en-US" altLang="zh-CN" b="1" u="sng" dirty="0" smtClean="0">
                <a:solidFill>
                  <a:srgbClr val="0000FF"/>
                </a:solidFill>
              </a:rPr>
              <a:t>Root </a:t>
            </a:r>
            <a:r>
              <a:rPr lang="en-US" altLang="zh-CN" b="1" u="sng" dirty="0">
                <a:solidFill>
                  <a:srgbClr val="0000FF"/>
                </a:solidFill>
              </a:rPr>
              <a:t>Cause: </a:t>
            </a:r>
          </a:p>
          <a:p>
            <a:pPr lvl="1">
              <a:lnSpc>
                <a:spcPct val="110000"/>
              </a:lnSpc>
              <a:buFont typeface="Wingdings" pitchFamily="2" charset="2"/>
              <a:buChar char="ü"/>
            </a:pPr>
            <a:r>
              <a:rPr lang="en-US" altLang="zh-CN" dirty="0" smtClean="0">
                <a:solidFill>
                  <a:srgbClr val="000000"/>
                </a:solidFill>
                <a:cs typeface="Arial" pitchFamily="34" charset="0"/>
              </a:rPr>
              <a:t>Not clear, suspect  </a:t>
            </a:r>
            <a:r>
              <a:rPr lang="en-US" altLang="zh-CN" dirty="0">
                <a:solidFill>
                  <a:srgbClr val="000000"/>
                </a:solidFill>
                <a:cs typeface="Arial" pitchFamily="34" charset="0"/>
              </a:rPr>
              <a:t>wafer edge condition </a:t>
            </a:r>
            <a:r>
              <a:rPr lang="en-US" altLang="zh-CN" dirty="0" smtClean="0">
                <a:solidFill>
                  <a:srgbClr val="000000"/>
                </a:solidFill>
                <a:cs typeface="Arial" pitchFamily="34" charset="0"/>
              </a:rPr>
              <a:t>NG</a:t>
            </a:r>
          </a:p>
          <a:p>
            <a:pPr marL="285750" indent="-285750">
              <a:lnSpc>
                <a:spcPct val="110000"/>
              </a:lnSpc>
              <a:spcBef>
                <a:spcPct val="10000"/>
              </a:spcBef>
              <a:spcAft>
                <a:spcPct val="10000"/>
              </a:spcAft>
              <a:buFont typeface="Wingdings" panose="05000000000000000000" pitchFamily="2" charset="2"/>
              <a:buChar char="p"/>
            </a:pPr>
            <a:r>
              <a:rPr lang="en-US" altLang="zh-CN" b="1" u="sng" dirty="0">
                <a:solidFill>
                  <a:srgbClr val="0000FF"/>
                </a:solidFill>
              </a:rPr>
              <a:t>Containment  Actions: </a:t>
            </a:r>
            <a:endParaRPr lang="en-US" altLang="zh-CN" b="1" u="sng" dirty="0" smtClean="0">
              <a:solidFill>
                <a:srgbClr val="0000FF"/>
              </a:solidFill>
            </a:endParaRPr>
          </a:p>
          <a:p>
            <a:pPr lvl="1">
              <a:lnSpc>
                <a:spcPct val="110000"/>
              </a:lnSpc>
              <a:buFont typeface="Wingdings" pitchFamily="2" charset="2"/>
              <a:buChar char="ü"/>
            </a:pPr>
            <a:r>
              <a:rPr lang="en-US" altLang="zh-CN" dirty="0" smtClean="0">
                <a:solidFill>
                  <a:srgbClr val="000000"/>
                </a:solidFill>
                <a:cs typeface="Arial" pitchFamily="34" charset="0"/>
              </a:rPr>
              <a:t>Tighten chamber RF time</a:t>
            </a:r>
          </a:p>
          <a:p>
            <a:pPr lvl="1">
              <a:lnSpc>
                <a:spcPct val="110000"/>
              </a:lnSpc>
              <a:buFont typeface="Wingdings" pitchFamily="2" charset="2"/>
              <a:buChar char="ü"/>
            </a:pPr>
            <a:r>
              <a:rPr lang="en-US" altLang="zh-CN" dirty="0" smtClean="0">
                <a:solidFill>
                  <a:srgbClr val="000000"/>
                </a:solidFill>
                <a:cs typeface="Arial" pitchFamily="34" charset="0"/>
              </a:rPr>
              <a:t>Survey install 2 stage pin follow WW</a:t>
            </a:r>
            <a:endParaRPr lang="en-US" altLang="zh-CN" dirty="0">
              <a:solidFill>
                <a:srgbClr val="000000"/>
              </a:solidFill>
              <a:cs typeface="Arial" pitchFamily="34" charset="0"/>
            </a:endParaRPr>
          </a:p>
        </p:txBody>
      </p:sp>
      <p:sp>
        <p:nvSpPr>
          <p:cNvPr id="20" name="动作按钮: 后退或前一项 19">
            <a:hlinkClick r:id="rId10" action="ppaction://hlinksldjump" highlightClick="1"/>
          </p:cNvPr>
          <p:cNvSpPr/>
          <p:nvPr/>
        </p:nvSpPr>
        <p:spPr>
          <a:xfrm>
            <a:off x="8356600" y="5858918"/>
            <a:ext cx="371475" cy="325982"/>
          </a:xfrm>
          <a:prstGeom prst="actionButtonBackPrevious">
            <a:avLst/>
          </a:prstGeom>
          <a:solidFill>
            <a:schemeClr val="accent5">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845068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noFill/>
          <a:ln w="9525">
            <a:noFill/>
            <a:miter lim="800000"/>
            <a:headEnd/>
            <a:tailEnd/>
          </a:ln>
        </p:spPr>
        <p:txBody>
          <a:bodyPr vert="horz" wrap="square" lIns="91440" tIns="45720" rIns="91440" bIns="45720" numCol="1" anchor="b" anchorCtr="0" compatLnSpc="1">
            <a:prstTxWarp prst="textNoShape">
              <a:avLst/>
            </a:prstTxWarp>
          </a:bodyPr>
          <a:lstStyle/>
          <a:p>
            <a:pPr>
              <a:lnSpc>
                <a:spcPct val="120000"/>
              </a:lnSpc>
            </a:pPr>
            <a:r>
              <a:rPr kumimoji="1" lang="en-US" altLang="zh-CN" dirty="0" smtClean="0">
                <a:solidFill>
                  <a:schemeClr val="tx1"/>
                </a:solidFill>
              </a:rPr>
              <a:t>TB Library </a:t>
            </a:r>
            <a:r>
              <a:rPr kumimoji="1" lang="en-US" altLang="zh-CN" sz="2800" b="1" dirty="0" smtClean="0">
                <a:solidFill>
                  <a:srgbClr val="000000"/>
                </a:solidFill>
                <a:latin typeface="+mj-lt"/>
                <a:ea typeface="+mj-ea"/>
              </a:rPr>
              <a:t>Summary</a:t>
            </a:r>
            <a:endParaRPr kumimoji="1" lang="en-US" altLang="zh-CN" sz="2800" b="1" dirty="0">
              <a:solidFill>
                <a:srgbClr val="000000"/>
              </a:solidFill>
              <a:latin typeface="+mj-lt"/>
              <a:ea typeface="+mj-ea"/>
            </a:endParaRPr>
          </a:p>
        </p:txBody>
      </p:sp>
      <p:sp>
        <p:nvSpPr>
          <p:cNvPr id="10" name="Rectangle 2"/>
          <p:cNvSpPr txBox="1">
            <a:spLocks noChangeArrowheads="1"/>
          </p:cNvSpPr>
          <p:nvPr/>
        </p:nvSpPr>
        <p:spPr bwMode="auto">
          <a:xfrm>
            <a:off x="825499" y="1487488"/>
            <a:ext cx="7623175" cy="266541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2800" b="1" kern="1200">
                <a:solidFill>
                  <a:srgbClr val="003399"/>
                </a:solidFill>
                <a:latin typeface="+mj-lt"/>
                <a:ea typeface="+mj-ea"/>
                <a:cs typeface="+mj-cs"/>
              </a:defRPr>
            </a:lvl1pPr>
            <a:lvl2pPr algn="l" rtl="0" eaLnBrk="0" fontAlgn="base" hangingPunct="0">
              <a:spcBef>
                <a:spcPct val="0"/>
              </a:spcBef>
              <a:spcAft>
                <a:spcPct val="0"/>
              </a:spcAft>
              <a:defRPr sz="2800" b="1">
                <a:solidFill>
                  <a:srgbClr val="003399"/>
                </a:solidFill>
                <a:latin typeface="Arial" charset="0"/>
              </a:defRPr>
            </a:lvl2pPr>
            <a:lvl3pPr algn="l" rtl="0" eaLnBrk="0" fontAlgn="base" hangingPunct="0">
              <a:spcBef>
                <a:spcPct val="0"/>
              </a:spcBef>
              <a:spcAft>
                <a:spcPct val="0"/>
              </a:spcAft>
              <a:defRPr sz="2800" b="1">
                <a:solidFill>
                  <a:srgbClr val="003399"/>
                </a:solidFill>
                <a:latin typeface="Arial" charset="0"/>
              </a:defRPr>
            </a:lvl3pPr>
            <a:lvl4pPr algn="l" rtl="0" eaLnBrk="0" fontAlgn="base" hangingPunct="0">
              <a:spcBef>
                <a:spcPct val="0"/>
              </a:spcBef>
              <a:spcAft>
                <a:spcPct val="0"/>
              </a:spcAft>
              <a:defRPr sz="2800" b="1">
                <a:solidFill>
                  <a:srgbClr val="003399"/>
                </a:solidFill>
                <a:latin typeface="Arial" charset="0"/>
              </a:defRPr>
            </a:lvl4pPr>
            <a:lvl5pPr algn="l" rtl="0" eaLnBrk="0" fontAlgn="base" hangingPunct="0">
              <a:spcBef>
                <a:spcPct val="0"/>
              </a:spcBef>
              <a:spcAft>
                <a:spcPct val="0"/>
              </a:spcAft>
              <a:defRPr sz="2800" b="1">
                <a:solidFill>
                  <a:srgbClr val="003399"/>
                </a:solidFill>
                <a:latin typeface="Arial" charset="0"/>
              </a:defRPr>
            </a:lvl5pPr>
            <a:lvl6pPr marL="457200" algn="l" rtl="0" fontAlgn="base">
              <a:spcBef>
                <a:spcPct val="0"/>
              </a:spcBef>
              <a:spcAft>
                <a:spcPct val="0"/>
              </a:spcAft>
              <a:defRPr sz="2800" b="1">
                <a:solidFill>
                  <a:srgbClr val="003399"/>
                </a:solidFill>
                <a:latin typeface="Arial" charset="0"/>
              </a:defRPr>
            </a:lvl6pPr>
            <a:lvl7pPr marL="914400" algn="l" rtl="0" fontAlgn="base">
              <a:spcBef>
                <a:spcPct val="0"/>
              </a:spcBef>
              <a:spcAft>
                <a:spcPct val="0"/>
              </a:spcAft>
              <a:defRPr sz="2800" b="1">
                <a:solidFill>
                  <a:srgbClr val="003399"/>
                </a:solidFill>
                <a:latin typeface="Arial" charset="0"/>
              </a:defRPr>
            </a:lvl7pPr>
            <a:lvl8pPr marL="1371600" algn="l" rtl="0" fontAlgn="base">
              <a:spcBef>
                <a:spcPct val="0"/>
              </a:spcBef>
              <a:spcAft>
                <a:spcPct val="0"/>
              </a:spcAft>
              <a:defRPr sz="2800" b="1">
                <a:solidFill>
                  <a:srgbClr val="003399"/>
                </a:solidFill>
                <a:latin typeface="Arial" charset="0"/>
              </a:defRPr>
            </a:lvl8pPr>
            <a:lvl9pPr marL="1828800" algn="l" rtl="0" fontAlgn="base">
              <a:spcBef>
                <a:spcPct val="0"/>
              </a:spcBef>
              <a:spcAft>
                <a:spcPct val="0"/>
              </a:spcAft>
              <a:defRPr sz="2800" b="1">
                <a:solidFill>
                  <a:srgbClr val="003399"/>
                </a:solidFill>
                <a:latin typeface="Arial" charset="0"/>
              </a:defRPr>
            </a:lvl9pPr>
          </a:lstStyle>
          <a:p>
            <a:pPr marL="457200" indent="-457200">
              <a:lnSpc>
                <a:spcPct val="120000"/>
              </a:lnSpc>
              <a:buFont typeface="Wingdings" panose="05000000000000000000" pitchFamily="2" charset="2"/>
              <a:buChar char="p"/>
            </a:pPr>
            <a:r>
              <a:rPr kumimoji="1" lang="en-US" altLang="zh-CN" dirty="0" smtClean="0">
                <a:solidFill>
                  <a:schemeClr val="tx1"/>
                </a:solidFill>
              </a:rPr>
              <a:t>TB Library </a:t>
            </a:r>
            <a:r>
              <a:rPr kumimoji="1" lang="zh-CN" altLang="en-US" dirty="0" smtClean="0">
                <a:solidFill>
                  <a:schemeClr val="tx1"/>
                </a:solidFill>
              </a:rPr>
              <a:t>主要从以下几方面阐述：</a:t>
            </a:r>
            <a:endParaRPr kumimoji="1" lang="en-US" altLang="zh-CN" dirty="0" smtClean="0">
              <a:solidFill>
                <a:schemeClr val="tx1"/>
              </a:solidFill>
            </a:endParaRPr>
          </a:p>
          <a:p>
            <a:pPr marL="914400" lvl="1" indent="-457200">
              <a:lnSpc>
                <a:spcPct val="120000"/>
              </a:lnSpc>
              <a:buFont typeface="Wingdings" panose="05000000000000000000" pitchFamily="2" charset="2"/>
              <a:buChar char="ü"/>
            </a:pPr>
            <a:r>
              <a:rPr kumimoji="1" lang="zh-CN" altLang="en-US" dirty="0" smtClean="0">
                <a:solidFill>
                  <a:schemeClr val="tx1"/>
                </a:solidFill>
              </a:rPr>
              <a:t>失效机理</a:t>
            </a:r>
            <a:endParaRPr kumimoji="1" lang="en-US" altLang="zh-CN" dirty="0" smtClean="0">
              <a:solidFill>
                <a:schemeClr val="tx1"/>
              </a:solidFill>
            </a:endParaRPr>
          </a:p>
          <a:p>
            <a:pPr marL="914400" lvl="1" indent="-457200">
              <a:lnSpc>
                <a:spcPct val="120000"/>
              </a:lnSpc>
              <a:buFont typeface="Wingdings" panose="05000000000000000000" pitchFamily="2" charset="2"/>
              <a:buChar char="ü"/>
            </a:pPr>
            <a:r>
              <a:rPr kumimoji="1" lang="zh-CN" altLang="en-US" dirty="0" smtClean="0">
                <a:solidFill>
                  <a:schemeClr val="tx1"/>
                </a:solidFill>
              </a:rPr>
              <a:t>鱼骨图</a:t>
            </a:r>
            <a:endParaRPr kumimoji="1" lang="en-US" altLang="zh-CN" dirty="0" smtClean="0">
              <a:solidFill>
                <a:schemeClr val="tx1"/>
              </a:solidFill>
            </a:endParaRPr>
          </a:p>
          <a:p>
            <a:pPr marL="914400" lvl="1" indent="-457200">
              <a:lnSpc>
                <a:spcPct val="120000"/>
              </a:lnSpc>
              <a:buFont typeface="Wingdings" panose="05000000000000000000" pitchFamily="2" charset="2"/>
              <a:buChar char="ü"/>
            </a:pPr>
            <a:r>
              <a:rPr kumimoji="1" lang="zh-CN" altLang="en-US" dirty="0">
                <a:solidFill>
                  <a:schemeClr val="tx1"/>
                </a:solidFill>
              </a:rPr>
              <a:t>具体</a:t>
            </a:r>
            <a:r>
              <a:rPr kumimoji="1" lang="zh-CN" altLang="en-US" dirty="0" smtClean="0">
                <a:solidFill>
                  <a:schemeClr val="tx1"/>
                </a:solidFill>
              </a:rPr>
              <a:t>案例</a:t>
            </a:r>
            <a:endParaRPr kumimoji="1" lang="en-US" altLang="zh-CN" dirty="0" smtClean="0">
              <a:solidFill>
                <a:schemeClr val="tx1"/>
              </a:solidFill>
            </a:endParaRPr>
          </a:p>
          <a:p>
            <a:pPr marL="914400" lvl="1" indent="-457200">
              <a:lnSpc>
                <a:spcPct val="120000"/>
              </a:lnSpc>
              <a:buFont typeface="Wingdings" panose="05000000000000000000" pitchFamily="2" charset="2"/>
              <a:buChar char="ü"/>
            </a:pPr>
            <a:r>
              <a:rPr kumimoji="1" lang="zh-CN" altLang="en-US" dirty="0" smtClean="0">
                <a:solidFill>
                  <a:schemeClr val="tx1"/>
                </a:solidFill>
              </a:rPr>
              <a:t>解决方案</a:t>
            </a:r>
            <a:endParaRPr kumimoji="1" lang="en-US" altLang="zh-CN" dirty="0" smtClean="0">
              <a:solidFill>
                <a:schemeClr val="tx1"/>
              </a:solidFill>
            </a:endParaRPr>
          </a:p>
        </p:txBody>
      </p:sp>
    </p:spTree>
    <p:extLst>
      <p:ext uri="{BB962C8B-B14F-4D97-AF65-F5344CB8AC3E}">
        <p14:creationId xmlns:p14="http://schemas.microsoft.com/office/powerpoint/2010/main" val="13080684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noFill/>
          <a:ln w="9525">
            <a:noFill/>
            <a:miter lim="800000"/>
            <a:headEnd/>
            <a:tailEnd/>
          </a:ln>
        </p:spPr>
        <p:txBody>
          <a:bodyPr vert="horz" wrap="square" lIns="91440" tIns="45720" rIns="91440" bIns="45720" numCol="1" anchor="b" anchorCtr="0" compatLnSpc="1">
            <a:prstTxWarp prst="textNoShape">
              <a:avLst/>
            </a:prstTxWarp>
          </a:bodyPr>
          <a:lstStyle/>
          <a:p>
            <a:pPr>
              <a:lnSpc>
                <a:spcPct val="120000"/>
              </a:lnSpc>
            </a:pPr>
            <a:r>
              <a:rPr kumimoji="1" lang="en-US" altLang="zh-CN" dirty="0" smtClean="0">
                <a:solidFill>
                  <a:schemeClr val="tx1"/>
                </a:solidFill>
              </a:rPr>
              <a:t>Arcing </a:t>
            </a:r>
            <a:r>
              <a:rPr kumimoji="1" lang="zh-CN" altLang="en-US" dirty="0" smtClean="0">
                <a:solidFill>
                  <a:schemeClr val="tx1"/>
                </a:solidFill>
              </a:rPr>
              <a:t>失效机理</a:t>
            </a:r>
            <a:r>
              <a:rPr kumimoji="1" lang="en-US" altLang="zh-CN" dirty="0" smtClean="0">
                <a:solidFill>
                  <a:schemeClr val="tx1"/>
                </a:solidFill>
              </a:rPr>
              <a:t> </a:t>
            </a:r>
            <a:endParaRPr kumimoji="1" lang="en-US" altLang="zh-CN" sz="2800" b="1" dirty="0">
              <a:solidFill>
                <a:srgbClr val="000000"/>
              </a:solidFill>
              <a:latin typeface="+mj-lt"/>
              <a:ea typeface="+mj-ea"/>
            </a:endParaRPr>
          </a:p>
        </p:txBody>
      </p:sp>
      <p:sp>
        <p:nvSpPr>
          <p:cNvPr id="98" name="Text Box 14"/>
          <p:cNvSpPr txBox="1">
            <a:spLocks noChangeArrowheads="1"/>
          </p:cNvSpPr>
          <p:nvPr/>
        </p:nvSpPr>
        <p:spPr bwMode="auto">
          <a:xfrm>
            <a:off x="683633" y="1227759"/>
            <a:ext cx="8044442"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buFont typeface="Wingdings" panose="05000000000000000000" pitchFamily="2" charset="2"/>
              <a:buChar char="n"/>
            </a:pPr>
            <a:r>
              <a:rPr lang="en-US" altLang="zh-CN" sz="1600" dirty="0" smtClean="0">
                <a:solidFill>
                  <a:srgbClr val="002060"/>
                </a:solidFill>
              </a:rPr>
              <a:t>Arcing </a:t>
            </a:r>
            <a:r>
              <a:rPr lang="zh-CN" altLang="en-US" sz="1600" dirty="0" smtClean="0">
                <a:solidFill>
                  <a:srgbClr val="002060"/>
                </a:solidFill>
              </a:rPr>
              <a:t>主要由以下</a:t>
            </a:r>
            <a:r>
              <a:rPr lang="zh-CN" altLang="en-US" sz="1600" dirty="0">
                <a:solidFill>
                  <a:srgbClr val="002060"/>
                </a:solidFill>
              </a:rPr>
              <a:t>一</a:t>
            </a:r>
            <a:r>
              <a:rPr lang="zh-CN" altLang="en-US" sz="1600" dirty="0" smtClean="0">
                <a:solidFill>
                  <a:srgbClr val="002060"/>
                </a:solidFill>
              </a:rPr>
              <a:t>种或几种失效机理产生</a:t>
            </a:r>
            <a:r>
              <a:rPr lang="en-US" altLang="zh-CN" sz="1600" dirty="0" smtClean="0">
                <a:solidFill>
                  <a:srgbClr val="002060"/>
                </a:solidFill>
              </a:rPr>
              <a:t>:</a:t>
            </a:r>
            <a:endParaRPr lang="en-US" altLang="zh-CN" sz="1600" dirty="0">
              <a:solidFill>
                <a:srgbClr val="002060"/>
              </a:solidFill>
            </a:endParaRPr>
          </a:p>
          <a:p>
            <a:pPr marL="800100" lvl="1" indent="-342900">
              <a:buFont typeface="Wingdings" panose="05000000000000000000" pitchFamily="2" charset="2"/>
              <a:buChar char="Ø"/>
            </a:pPr>
            <a:r>
              <a:rPr lang="zh-CN" altLang="en-US" sz="1600" dirty="0" smtClean="0">
                <a:solidFill>
                  <a:srgbClr val="002060"/>
                </a:solidFill>
              </a:rPr>
              <a:t>后段</a:t>
            </a:r>
            <a:r>
              <a:rPr lang="zh-CN" altLang="en-US" sz="1600" dirty="0">
                <a:solidFill>
                  <a:srgbClr val="002060"/>
                </a:solidFill>
              </a:rPr>
              <a:t>特殊</a:t>
            </a:r>
            <a:r>
              <a:rPr lang="zh-CN" altLang="en-US" sz="1600" dirty="0" smtClean="0">
                <a:solidFill>
                  <a:srgbClr val="002060"/>
                </a:solidFill>
              </a:rPr>
              <a:t>的</a:t>
            </a:r>
            <a:r>
              <a:rPr lang="en-US" altLang="zh-CN" sz="1600" dirty="0" smtClean="0">
                <a:solidFill>
                  <a:srgbClr val="002060"/>
                </a:solidFill>
              </a:rPr>
              <a:t>MIM</a:t>
            </a:r>
            <a:r>
              <a:rPr lang="zh-CN" altLang="en-US" sz="1600" dirty="0" smtClean="0">
                <a:solidFill>
                  <a:srgbClr val="002060"/>
                </a:solidFill>
              </a:rPr>
              <a:t>结构</a:t>
            </a:r>
            <a:r>
              <a:rPr lang="en-US" altLang="zh-CN" sz="1600" dirty="0" smtClean="0">
                <a:solidFill>
                  <a:srgbClr val="002060"/>
                </a:solidFill>
              </a:rPr>
              <a:t>:</a:t>
            </a:r>
            <a:r>
              <a:rPr lang="zh-CN" altLang="en-US" sz="1600" dirty="0" smtClean="0">
                <a:solidFill>
                  <a:srgbClr val="002060"/>
                </a:solidFill>
              </a:rPr>
              <a:t> </a:t>
            </a:r>
            <a:r>
              <a:rPr lang="en-US" altLang="zh-CN" sz="1600" dirty="0" smtClean="0">
                <a:solidFill>
                  <a:srgbClr val="002060"/>
                </a:solidFill>
              </a:rPr>
              <a:t>Backend structure especially with MIM layer is easy to collect electron and electron current will induce arcing.</a:t>
            </a:r>
          </a:p>
          <a:p>
            <a:pPr marL="742950" lvl="1" indent="-285750">
              <a:buFont typeface="Wingdings" panose="05000000000000000000" pitchFamily="2" charset="2"/>
              <a:buChar char="ü"/>
            </a:pPr>
            <a:r>
              <a:rPr lang="en-US" altLang="zh-CN" sz="1600" dirty="0" smtClean="0">
                <a:solidFill>
                  <a:srgbClr val="002060"/>
                </a:solidFill>
              </a:rPr>
              <a:t>Wafer edge exposed metal with abnormal horizontal E-field</a:t>
            </a:r>
          </a:p>
          <a:p>
            <a:pPr marL="742950" lvl="1" indent="-285750">
              <a:buFont typeface="Arial" panose="020B0604020202020204" pitchFamily="34" charset="0"/>
              <a:buChar char="•"/>
            </a:pPr>
            <a:r>
              <a:rPr lang="en-US" altLang="zh-CN" sz="1600" dirty="0" smtClean="0">
                <a:solidFill>
                  <a:srgbClr val="002060"/>
                </a:solidFill>
              </a:rPr>
              <a:t>Wafer edge exposed metal overhang esc as sparkle for arcing</a:t>
            </a:r>
          </a:p>
          <a:p>
            <a:pPr marL="742950" lvl="1" indent="-285750">
              <a:buFont typeface="Arial" panose="020B0604020202020204" pitchFamily="34" charset="0"/>
              <a:buChar char="•"/>
            </a:pPr>
            <a:r>
              <a:rPr lang="en-US" altLang="zh-CN" sz="1600" dirty="0" smtClean="0">
                <a:solidFill>
                  <a:srgbClr val="002060"/>
                </a:solidFill>
              </a:rPr>
              <a:t>Current starts to flow when resistance reach critical low value</a:t>
            </a:r>
          </a:p>
          <a:p>
            <a:pPr marL="742950" lvl="1" indent="-285750">
              <a:buFont typeface="Arial" panose="020B0604020202020204" pitchFamily="34" charset="0"/>
              <a:buChar char="•"/>
            </a:pPr>
            <a:r>
              <a:rPr lang="en-US" altLang="zh-CN" sz="1600" dirty="0" smtClean="0">
                <a:solidFill>
                  <a:srgbClr val="002060"/>
                </a:solidFill>
              </a:rPr>
              <a:t>Current starts from edge through metal, via and substrate</a:t>
            </a:r>
          </a:p>
          <a:p>
            <a:pPr marL="742950" lvl="1" indent="-285750">
              <a:buFont typeface="Arial" panose="020B0604020202020204" pitchFamily="34" charset="0"/>
              <a:buChar char="•"/>
            </a:pPr>
            <a:r>
              <a:rPr lang="en-US" altLang="zh-CN" sz="1600" dirty="0" smtClean="0">
                <a:solidFill>
                  <a:srgbClr val="002060"/>
                </a:solidFill>
              </a:rPr>
              <a:t>Arcing current tried to find the shortest path back to plasma</a:t>
            </a:r>
          </a:p>
          <a:p>
            <a:pPr marL="742950" lvl="1" indent="-285750">
              <a:buFont typeface="Arial" panose="020B0604020202020204" pitchFamily="34" charset="0"/>
              <a:buChar char="•"/>
            </a:pPr>
            <a:r>
              <a:rPr lang="en-US" altLang="zh-CN" sz="1600" dirty="0" smtClean="0">
                <a:solidFill>
                  <a:srgbClr val="002060"/>
                </a:solidFill>
              </a:rPr>
              <a:t>“Snake defect” is the burned metal residue from arcing current passing</a:t>
            </a:r>
          </a:p>
          <a:p>
            <a:pPr marL="742950" lvl="1" indent="-285750">
              <a:buFont typeface="Arial" panose="020B0604020202020204" pitchFamily="34" charset="0"/>
              <a:buChar char="•"/>
            </a:pPr>
            <a:endParaRPr lang="en-US" altLang="zh-CN" sz="1600" dirty="0">
              <a:solidFill>
                <a:srgbClr val="002060"/>
              </a:solidFill>
            </a:endParaRPr>
          </a:p>
          <a:p>
            <a:pPr marL="742950" lvl="1" indent="-285750">
              <a:buFont typeface="Arial" panose="020B0604020202020204" pitchFamily="34" charset="0"/>
              <a:buChar char="•"/>
            </a:pPr>
            <a:endParaRPr lang="en-US" altLang="zh-CN" sz="1600" dirty="0" smtClean="0">
              <a:solidFill>
                <a:srgbClr val="002060"/>
              </a:solidFill>
            </a:endParaRPr>
          </a:p>
          <a:p>
            <a:pPr marL="742950" lvl="1" indent="-285750">
              <a:buFont typeface="Arial" panose="020B0604020202020204" pitchFamily="34" charset="0"/>
              <a:buChar char="•"/>
            </a:pPr>
            <a:endParaRPr lang="en-US" altLang="zh-CN" sz="1600" dirty="0">
              <a:solidFill>
                <a:srgbClr val="002060"/>
              </a:solidFill>
            </a:endParaRPr>
          </a:p>
          <a:p>
            <a:pPr marL="742950" lvl="1" indent="-285750">
              <a:buFont typeface="Arial" panose="020B0604020202020204" pitchFamily="34" charset="0"/>
              <a:buChar char="•"/>
            </a:pPr>
            <a:endParaRPr lang="en-US" altLang="zh-CN" sz="1600" dirty="0" smtClean="0">
              <a:solidFill>
                <a:srgbClr val="002060"/>
              </a:solidFill>
            </a:endParaRPr>
          </a:p>
          <a:p>
            <a:pPr marL="742950" lvl="1" indent="-285750">
              <a:buFont typeface="Arial" panose="020B0604020202020204" pitchFamily="34" charset="0"/>
              <a:buChar char="•"/>
            </a:pPr>
            <a:endParaRPr lang="en-US" altLang="zh-CN" sz="1600" dirty="0">
              <a:solidFill>
                <a:srgbClr val="002060"/>
              </a:solidFill>
            </a:endParaRPr>
          </a:p>
          <a:p>
            <a:pPr marL="742950" lvl="1" indent="-285750">
              <a:buFont typeface="Arial" panose="020B0604020202020204" pitchFamily="34" charset="0"/>
              <a:buChar char="•"/>
            </a:pPr>
            <a:endParaRPr lang="en-US" altLang="zh-CN" sz="1600" dirty="0" smtClean="0">
              <a:solidFill>
                <a:srgbClr val="002060"/>
              </a:solidFill>
            </a:endParaRPr>
          </a:p>
          <a:p>
            <a:pPr marL="742950" lvl="1" indent="-285750">
              <a:buFont typeface="Arial" panose="020B0604020202020204" pitchFamily="34" charset="0"/>
              <a:buChar char="•"/>
            </a:pPr>
            <a:endParaRPr lang="en-US" altLang="zh-CN" sz="1600" dirty="0">
              <a:solidFill>
                <a:srgbClr val="002060"/>
              </a:solidFill>
            </a:endParaRPr>
          </a:p>
          <a:p>
            <a:pPr marL="742950" lvl="1" indent="-285750">
              <a:buFont typeface="Arial" panose="020B0604020202020204" pitchFamily="34" charset="0"/>
              <a:buChar char="•"/>
            </a:pPr>
            <a:endParaRPr lang="en-US" altLang="zh-CN" sz="1600" dirty="0" smtClean="0">
              <a:solidFill>
                <a:srgbClr val="002060"/>
              </a:solidFill>
            </a:endParaRPr>
          </a:p>
          <a:p>
            <a:pPr marL="742950" lvl="1" indent="-285750">
              <a:buFont typeface="Arial" panose="020B0604020202020204" pitchFamily="34" charset="0"/>
              <a:buChar char="•"/>
            </a:pPr>
            <a:endParaRPr lang="en-US" altLang="zh-CN" sz="1600" dirty="0" smtClean="0">
              <a:solidFill>
                <a:srgbClr val="002060"/>
              </a:solidFill>
            </a:endParaRPr>
          </a:p>
          <a:p>
            <a:pPr marL="800100" lvl="1" indent="-342900">
              <a:buFont typeface="Wingdings" panose="05000000000000000000" pitchFamily="2" charset="2"/>
              <a:buChar char="Ø"/>
            </a:pPr>
            <a:r>
              <a:rPr lang="en-US" altLang="zh-CN" sz="1600" dirty="0" smtClean="0">
                <a:solidFill>
                  <a:srgbClr val="002060"/>
                </a:solidFill>
              </a:rPr>
              <a:t>Chamber polymer peeling into plasma, polymer</a:t>
            </a:r>
            <a:r>
              <a:rPr lang="zh-CN" altLang="en-US" sz="1600" dirty="0" smtClean="0">
                <a:solidFill>
                  <a:srgbClr val="002060"/>
                </a:solidFill>
              </a:rPr>
              <a:t>表面吸附大量电荷局部电压过大引发</a:t>
            </a:r>
            <a:r>
              <a:rPr lang="en-US" altLang="zh-CN" sz="1600" dirty="0" smtClean="0">
                <a:solidFill>
                  <a:srgbClr val="002060"/>
                </a:solidFill>
              </a:rPr>
              <a:t>arcing.</a:t>
            </a:r>
          </a:p>
          <a:p>
            <a:pPr marL="800100" lvl="1" indent="-342900">
              <a:buFont typeface="Wingdings" panose="05000000000000000000" pitchFamily="2" charset="2"/>
              <a:buChar char="Ø"/>
            </a:pPr>
            <a:r>
              <a:rPr lang="en-US" altLang="zh-CN" sz="1600" dirty="0" smtClean="0">
                <a:solidFill>
                  <a:srgbClr val="002060"/>
                </a:solidFill>
              </a:rPr>
              <a:t>Chamber RF system not stable, plasma unstable induce arcing.</a:t>
            </a:r>
          </a:p>
        </p:txBody>
      </p:sp>
      <p:grpSp>
        <p:nvGrpSpPr>
          <p:cNvPr id="8" name="Group 70"/>
          <p:cNvGrpSpPr>
            <a:grpSpLocks/>
          </p:cNvGrpSpPr>
          <p:nvPr/>
        </p:nvGrpSpPr>
        <p:grpSpPr bwMode="auto">
          <a:xfrm>
            <a:off x="2876659" y="3470328"/>
            <a:ext cx="6019800" cy="1962039"/>
            <a:chOff x="1344" y="1824"/>
            <a:chExt cx="4176" cy="1181"/>
          </a:xfrm>
        </p:grpSpPr>
        <p:pic>
          <p:nvPicPr>
            <p:cNvPr id="10" name="Picture 64" descr="C:\Documents and Settings\E000319\桌面\temp\pic\未命名3.jpg"/>
            <p:cNvPicPr>
              <a:picLocks noChangeAspect="1" noChangeArrowheads="1"/>
            </p:cNvPicPr>
            <p:nvPr/>
          </p:nvPicPr>
          <p:blipFill rotWithShape="1">
            <a:blip r:embed="rId2">
              <a:lum bright="-12000" contrast="36000"/>
              <a:extLst>
                <a:ext uri="{28A0092B-C50C-407E-A947-70E740481C1C}">
                  <a14:useLocalDpi xmlns:a14="http://schemas.microsoft.com/office/drawing/2010/main" val="0"/>
                </a:ext>
              </a:extLst>
            </a:blip>
            <a:srcRect l="15834" t="40665" r="11667" b="39802"/>
            <a:stretch/>
          </p:blipFill>
          <p:spPr bwMode="auto">
            <a:xfrm>
              <a:off x="1344" y="1824"/>
              <a:ext cx="4176" cy="1181"/>
            </a:xfrm>
            <a:prstGeom prst="rect">
              <a:avLst/>
            </a:prstGeom>
            <a:noFill/>
            <a:extLst>
              <a:ext uri="{909E8E84-426E-40DD-AFC4-6F175D3DCCD1}">
                <a14:hiddenFill xmlns:a14="http://schemas.microsoft.com/office/drawing/2010/main">
                  <a:solidFill>
                    <a:srgbClr val="FFFFFF"/>
                  </a:solidFill>
                </a14:hiddenFill>
              </a:ext>
            </a:extLst>
          </p:spPr>
        </p:pic>
        <p:sp>
          <p:nvSpPr>
            <p:cNvPr id="11" name="Freeform 67"/>
            <p:cNvSpPr>
              <a:spLocks/>
            </p:cNvSpPr>
            <p:nvPr/>
          </p:nvSpPr>
          <p:spPr bwMode="auto">
            <a:xfrm>
              <a:off x="1820" y="2429"/>
              <a:ext cx="1008" cy="504"/>
            </a:xfrm>
            <a:custGeom>
              <a:avLst/>
              <a:gdLst>
                <a:gd name="T0" fmla="*/ 1008 w 1008"/>
                <a:gd name="T1" fmla="*/ 144 h 504"/>
                <a:gd name="T2" fmla="*/ 672 w 1008"/>
                <a:gd name="T3" fmla="*/ 336 h 504"/>
                <a:gd name="T4" fmla="*/ 672 w 1008"/>
                <a:gd name="T5" fmla="*/ 480 h 504"/>
                <a:gd name="T6" fmla="*/ 240 w 1008"/>
                <a:gd name="T7" fmla="*/ 480 h 504"/>
                <a:gd name="T8" fmla="*/ 240 w 1008"/>
                <a:gd name="T9" fmla="*/ 336 h 504"/>
                <a:gd name="T10" fmla="*/ 48 w 1008"/>
                <a:gd name="T11" fmla="*/ 336 h 504"/>
                <a:gd name="T12" fmla="*/ 0 w 1008"/>
                <a:gd name="T13" fmla="*/ 0 h 504"/>
              </a:gdLst>
              <a:ahLst/>
              <a:cxnLst>
                <a:cxn ang="0">
                  <a:pos x="T0" y="T1"/>
                </a:cxn>
                <a:cxn ang="0">
                  <a:pos x="T2" y="T3"/>
                </a:cxn>
                <a:cxn ang="0">
                  <a:pos x="T4" y="T5"/>
                </a:cxn>
                <a:cxn ang="0">
                  <a:pos x="T6" y="T7"/>
                </a:cxn>
                <a:cxn ang="0">
                  <a:pos x="T8" y="T9"/>
                </a:cxn>
                <a:cxn ang="0">
                  <a:pos x="T10" y="T11"/>
                </a:cxn>
                <a:cxn ang="0">
                  <a:pos x="T12" y="T13"/>
                </a:cxn>
              </a:cxnLst>
              <a:rect l="0" t="0" r="r" b="b"/>
              <a:pathLst>
                <a:path w="1008" h="504">
                  <a:moveTo>
                    <a:pt x="1008" y="144"/>
                  </a:moveTo>
                  <a:cubicBezTo>
                    <a:pt x="868" y="212"/>
                    <a:pt x="728" y="280"/>
                    <a:pt x="672" y="336"/>
                  </a:cubicBezTo>
                  <a:cubicBezTo>
                    <a:pt x="616" y="392"/>
                    <a:pt x="744" y="456"/>
                    <a:pt x="672" y="480"/>
                  </a:cubicBezTo>
                  <a:cubicBezTo>
                    <a:pt x="600" y="504"/>
                    <a:pt x="312" y="504"/>
                    <a:pt x="240" y="480"/>
                  </a:cubicBezTo>
                  <a:cubicBezTo>
                    <a:pt x="168" y="456"/>
                    <a:pt x="272" y="360"/>
                    <a:pt x="240" y="336"/>
                  </a:cubicBezTo>
                  <a:cubicBezTo>
                    <a:pt x="208" y="312"/>
                    <a:pt x="88" y="392"/>
                    <a:pt x="48" y="336"/>
                  </a:cubicBezTo>
                  <a:cubicBezTo>
                    <a:pt x="8" y="280"/>
                    <a:pt x="0" y="56"/>
                    <a:pt x="0" y="0"/>
                  </a:cubicBezTo>
                </a:path>
              </a:pathLst>
            </a:cu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Freeform 68"/>
            <p:cNvSpPr>
              <a:spLocks/>
            </p:cNvSpPr>
            <p:nvPr/>
          </p:nvSpPr>
          <p:spPr bwMode="auto">
            <a:xfrm>
              <a:off x="3624" y="2525"/>
              <a:ext cx="944" cy="408"/>
            </a:xfrm>
            <a:custGeom>
              <a:avLst/>
              <a:gdLst>
                <a:gd name="T0" fmla="*/ 944 w 944"/>
                <a:gd name="T1" fmla="*/ 96 h 408"/>
                <a:gd name="T2" fmla="*/ 704 w 944"/>
                <a:gd name="T3" fmla="*/ 240 h 408"/>
                <a:gd name="T4" fmla="*/ 704 w 944"/>
                <a:gd name="T5" fmla="*/ 384 h 408"/>
                <a:gd name="T6" fmla="*/ 320 w 944"/>
                <a:gd name="T7" fmla="*/ 384 h 408"/>
                <a:gd name="T8" fmla="*/ 224 w 944"/>
                <a:gd name="T9" fmla="*/ 240 h 408"/>
                <a:gd name="T10" fmla="*/ 32 w 944"/>
                <a:gd name="T11" fmla="*/ 240 h 408"/>
                <a:gd name="T12" fmla="*/ 32 w 944"/>
                <a:gd name="T13" fmla="*/ 96 h 408"/>
                <a:gd name="T14" fmla="*/ 32 w 944"/>
                <a:gd name="T15" fmla="*/ 0 h 4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4" h="408">
                  <a:moveTo>
                    <a:pt x="944" y="96"/>
                  </a:moveTo>
                  <a:cubicBezTo>
                    <a:pt x="844" y="144"/>
                    <a:pt x="744" y="192"/>
                    <a:pt x="704" y="240"/>
                  </a:cubicBezTo>
                  <a:cubicBezTo>
                    <a:pt x="664" y="288"/>
                    <a:pt x="768" y="360"/>
                    <a:pt x="704" y="384"/>
                  </a:cubicBezTo>
                  <a:cubicBezTo>
                    <a:pt x="640" y="408"/>
                    <a:pt x="400" y="408"/>
                    <a:pt x="320" y="384"/>
                  </a:cubicBezTo>
                  <a:cubicBezTo>
                    <a:pt x="240" y="360"/>
                    <a:pt x="272" y="264"/>
                    <a:pt x="224" y="240"/>
                  </a:cubicBezTo>
                  <a:cubicBezTo>
                    <a:pt x="176" y="216"/>
                    <a:pt x="64" y="264"/>
                    <a:pt x="32" y="240"/>
                  </a:cubicBezTo>
                  <a:cubicBezTo>
                    <a:pt x="0" y="216"/>
                    <a:pt x="32" y="136"/>
                    <a:pt x="32" y="96"/>
                  </a:cubicBezTo>
                  <a:cubicBezTo>
                    <a:pt x="32" y="56"/>
                    <a:pt x="32" y="28"/>
                    <a:pt x="32" y="0"/>
                  </a:cubicBezTo>
                </a:path>
              </a:pathLst>
            </a:cu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pic>
        <p:nvPicPr>
          <p:cNvPr id="33" name="Picture 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153" y="3746299"/>
            <a:ext cx="1939506" cy="145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65626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Line 2"/>
          <p:cNvSpPr>
            <a:spLocks noChangeShapeType="1"/>
          </p:cNvSpPr>
          <p:nvPr/>
        </p:nvSpPr>
        <p:spPr bwMode="auto">
          <a:xfrm>
            <a:off x="546100" y="3575050"/>
            <a:ext cx="7265988" cy="0"/>
          </a:xfrm>
          <a:prstGeom prst="line">
            <a:avLst/>
          </a:prstGeom>
          <a:noFill/>
          <a:ln w="76200">
            <a:solidFill>
              <a:srgbClr val="8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1842" dir="2700000" algn="ctr" rotWithShape="0">
                    <a:schemeClr val="bg2"/>
                  </a:outerShdw>
                </a:effectLst>
              </a14:hiddenEffects>
            </a:ext>
          </a:extLst>
        </p:spPr>
        <p:txBody>
          <a:bodyPr>
            <a:spAutoFit/>
          </a:bodyPr>
          <a:lstStyle/>
          <a:p>
            <a:endParaRPr lang="zh-CN" altLang="en-US">
              <a:latin typeface="+mn-lt"/>
            </a:endParaRPr>
          </a:p>
        </p:txBody>
      </p:sp>
      <p:sp>
        <p:nvSpPr>
          <p:cNvPr id="86019" name="Line 3"/>
          <p:cNvSpPr>
            <a:spLocks noChangeShapeType="1"/>
          </p:cNvSpPr>
          <p:nvPr/>
        </p:nvSpPr>
        <p:spPr bwMode="auto">
          <a:xfrm flipH="1">
            <a:off x="827088" y="3568700"/>
            <a:ext cx="1084262" cy="2308225"/>
          </a:xfrm>
          <a:prstGeom prst="line">
            <a:avLst/>
          </a:prstGeom>
          <a:noFill/>
          <a:ln w="28575">
            <a:solidFill>
              <a:srgbClr val="800000"/>
            </a:solidFill>
            <a:round/>
            <a:headEnd type="none" w="lg" len="lg"/>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ndParaRPr>
          </a:p>
        </p:txBody>
      </p:sp>
      <p:sp>
        <p:nvSpPr>
          <p:cNvPr id="86021" name="AutoShape 5"/>
          <p:cNvSpPr>
            <a:spLocks noChangeArrowheads="1"/>
          </p:cNvSpPr>
          <p:nvPr/>
        </p:nvSpPr>
        <p:spPr bwMode="auto">
          <a:xfrm>
            <a:off x="4860925" y="1015504"/>
            <a:ext cx="1439863" cy="408980"/>
          </a:xfrm>
          <a:prstGeom prst="bevel">
            <a:avLst>
              <a:gd name="adj" fmla="val 12500"/>
            </a:avLst>
          </a:prstGeom>
          <a:noFill/>
          <a:ln w="9525">
            <a:solidFill>
              <a:schemeClr val="tx1"/>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spcBef>
                <a:spcPct val="0"/>
              </a:spcBef>
              <a:buFont typeface="Wingdings" pitchFamily="2" charset="2"/>
              <a:buNone/>
            </a:pPr>
            <a:r>
              <a:rPr lang="en-US" altLang="zh-CN" sz="1400" b="1">
                <a:solidFill>
                  <a:srgbClr val="0000FF"/>
                </a:solidFill>
                <a:effectLst>
                  <a:outerShdw blurRad="38100" dist="38100" dir="2700000" algn="tl">
                    <a:srgbClr val="C0C0C0"/>
                  </a:outerShdw>
                </a:effectLst>
                <a:latin typeface="+mn-lt"/>
                <a:ea typeface="宋体" pitchFamily="2" charset="-122"/>
              </a:rPr>
              <a:t>Machine</a:t>
            </a:r>
          </a:p>
        </p:txBody>
      </p:sp>
      <p:sp>
        <p:nvSpPr>
          <p:cNvPr id="86023" name="Line 7"/>
          <p:cNvSpPr>
            <a:spLocks noChangeShapeType="1"/>
          </p:cNvSpPr>
          <p:nvPr/>
        </p:nvSpPr>
        <p:spPr bwMode="auto">
          <a:xfrm flipH="1">
            <a:off x="5148263" y="3606800"/>
            <a:ext cx="866775" cy="2343150"/>
          </a:xfrm>
          <a:prstGeom prst="line">
            <a:avLst/>
          </a:prstGeom>
          <a:noFill/>
          <a:ln w="28575">
            <a:solidFill>
              <a:srgbClr val="800000"/>
            </a:solidFill>
            <a:round/>
            <a:headEnd type="none" w="lg" len="lg"/>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ndParaRPr>
          </a:p>
        </p:txBody>
      </p:sp>
      <p:sp>
        <p:nvSpPr>
          <p:cNvPr id="86024" name="Line 8"/>
          <p:cNvSpPr>
            <a:spLocks noChangeShapeType="1"/>
          </p:cNvSpPr>
          <p:nvPr/>
        </p:nvSpPr>
        <p:spPr bwMode="auto">
          <a:xfrm flipH="1" flipV="1">
            <a:off x="5609360" y="4664798"/>
            <a:ext cx="280987" cy="0"/>
          </a:xfrm>
          <a:prstGeom prst="line">
            <a:avLst/>
          </a:prstGeom>
          <a:noFill/>
          <a:ln w="9525">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ndParaRPr>
          </a:p>
        </p:txBody>
      </p:sp>
      <p:sp>
        <p:nvSpPr>
          <p:cNvPr id="86025" name="AutoShape 9"/>
          <p:cNvSpPr>
            <a:spLocks noChangeArrowheads="1"/>
          </p:cNvSpPr>
          <p:nvPr/>
        </p:nvSpPr>
        <p:spPr bwMode="auto">
          <a:xfrm>
            <a:off x="4500563" y="5938342"/>
            <a:ext cx="976312" cy="408980"/>
          </a:xfrm>
          <a:prstGeom prst="bevel">
            <a:avLst>
              <a:gd name="adj" fmla="val 12500"/>
            </a:avLst>
          </a:prstGeom>
          <a:noFill/>
          <a:ln w="9525">
            <a:solidFill>
              <a:schemeClr val="tx1"/>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spcBef>
                <a:spcPct val="0"/>
              </a:spcBef>
              <a:buFont typeface="Wingdings" pitchFamily="2" charset="2"/>
              <a:buNone/>
            </a:pPr>
            <a:r>
              <a:rPr lang="en-US" altLang="zh-CN" sz="1400" b="1">
                <a:solidFill>
                  <a:srgbClr val="0000FF"/>
                </a:solidFill>
                <a:effectLst>
                  <a:outerShdw blurRad="38100" dist="38100" dir="2700000" algn="tl">
                    <a:srgbClr val="C0C0C0"/>
                  </a:outerShdw>
                </a:effectLst>
                <a:latin typeface="+mn-lt"/>
                <a:ea typeface="宋体" pitchFamily="2" charset="-122"/>
              </a:rPr>
              <a:t>Method</a:t>
            </a:r>
          </a:p>
        </p:txBody>
      </p:sp>
      <p:sp>
        <p:nvSpPr>
          <p:cNvPr id="86026" name="Line 10"/>
          <p:cNvSpPr>
            <a:spLocks noChangeShapeType="1"/>
          </p:cNvSpPr>
          <p:nvPr/>
        </p:nvSpPr>
        <p:spPr bwMode="auto">
          <a:xfrm flipV="1">
            <a:off x="5337398" y="4322901"/>
            <a:ext cx="423639" cy="23813"/>
          </a:xfrm>
          <a:prstGeom prst="line">
            <a:avLst/>
          </a:prstGeom>
          <a:noFill/>
          <a:ln w="9525">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ndParaRPr>
          </a:p>
        </p:txBody>
      </p:sp>
      <p:sp>
        <p:nvSpPr>
          <p:cNvPr id="86027" name="Rectangle 11"/>
          <p:cNvSpPr>
            <a:spLocks noChangeArrowheads="1"/>
          </p:cNvSpPr>
          <p:nvPr/>
        </p:nvSpPr>
        <p:spPr bwMode="auto">
          <a:xfrm>
            <a:off x="3593306" y="3924983"/>
            <a:ext cx="1728787" cy="73866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eaLnBrk="0" hangingPunct="0">
              <a:buFont typeface="Wingdings" pitchFamily="2" charset="2"/>
              <a:buNone/>
            </a:pPr>
            <a:r>
              <a:rPr lang="en-US" altLang="zh-CN" b="1" dirty="0">
                <a:solidFill>
                  <a:srgbClr val="FF0000"/>
                </a:solidFill>
                <a:latin typeface="+mn-lt"/>
                <a:ea typeface="华文楷体" pitchFamily="2" charset="-122"/>
              </a:rPr>
              <a:t>Etch recipe </a:t>
            </a:r>
          </a:p>
          <a:p>
            <a:pPr algn="ctr" eaLnBrk="0" hangingPunct="0">
              <a:buFont typeface="Wingdings" pitchFamily="2" charset="2"/>
              <a:buNone/>
            </a:pPr>
            <a:r>
              <a:rPr lang="en-US" altLang="zh-CN" b="1" dirty="0">
                <a:solidFill>
                  <a:srgbClr val="FF0000"/>
                </a:solidFill>
                <a:latin typeface="+mn-lt"/>
                <a:ea typeface="华文楷体" pitchFamily="2" charset="-122"/>
              </a:rPr>
              <a:t>(power </a:t>
            </a:r>
            <a:r>
              <a:rPr lang="en-US" altLang="zh-CN" b="1" dirty="0" smtClean="0">
                <a:solidFill>
                  <a:srgbClr val="FF0000"/>
                </a:solidFill>
                <a:latin typeface="+mn-lt"/>
                <a:ea typeface="华文楷体" pitchFamily="2" charset="-122"/>
              </a:rPr>
              <a:t>magnet transition)</a:t>
            </a:r>
            <a:endParaRPr lang="en-US" altLang="zh-CN" b="1" dirty="0">
              <a:solidFill>
                <a:srgbClr val="FF0000"/>
              </a:solidFill>
              <a:latin typeface="+mn-lt"/>
              <a:ea typeface="华文楷体" pitchFamily="2" charset="-122"/>
            </a:endParaRPr>
          </a:p>
        </p:txBody>
      </p:sp>
      <p:sp>
        <p:nvSpPr>
          <p:cNvPr id="86028" name="Line 12"/>
          <p:cNvSpPr>
            <a:spLocks noChangeShapeType="1"/>
          </p:cNvSpPr>
          <p:nvPr/>
        </p:nvSpPr>
        <p:spPr bwMode="auto">
          <a:xfrm>
            <a:off x="5651500" y="1412875"/>
            <a:ext cx="792163" cy="2087563"/>
          </a:xfrm>
          <a:prstGeom prst="line">
            <a:avLst/>
          </a:prstGeom>
          <a:noFill/>
          <a:ln w="28575">
            <a:solidFill>
              <a:srgbClr val="800000"/>
            </a:solidFill>
            <a:round/>
            <a:headEnd type="none"/>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ndParaRPr>
          </a:p>
        </p:txBody>
      </p:sp>
      <p:sp>
        <p:nvSpPr>
          <p:cNvPr id="86030" name="AutoShape 14"/>
          <p:cNvSpPr>
            <a:spLocks noChangeArrowheads="1"/>
          </p:cNvSpPr>
          <p:nvPr/>
        </p:nvSpPr>
        <p:spPr bwMode="auto">
          <a:xfrm>
            <a:off x="1116013" y="1040904"/>
            <a:ext cx="1368425" cy="408980"/>
          </a:xfrm>
          <a:prstGeom prst="bevel">
            <a:avLst>
              <a:gd name="adj" fmla="val 12500"/>
            </a:avLst>
          </a:prstGeom>
          <a:noFill/>
          <a:ln w="9525">
            <a:solidFill>
              <a:schemeClr val="tx1"/>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spcBef>
                <a:spcPct val="0"/>
              </a:spcBef>
              <a:buFont typeface="Wingdings" pitchFamily="2" charset="2"/>
              <a:buNone/>
            </a:pPr>
            <a:r>
              <a:rPr lang="en-US" altLang="zh-CN" sz="1400" b="1" dirty="0">
                <a:solidFill>
                  <a:srgbClr val="0000FF"/>
                </a:solidFill>
                <a:effectLst>
                  <a:outerShdw blurRad="38100" dist="38100" dir="2700000" algn="tl">
                    <a:srgbClr val="C0C0C0"/>
                  </a:outerShdw>
                </a:effectLst>
                <a:latin typeface="+mn-lt"/>
                <a:ea typeface="宋体" pitchFamily="2" charset="-122"/>
              </a:rPr>
              <a:t>Material</a:t>
            </a:r>
          </a:p>
        </p:txBody>
      </p:sp>
      <p:sp>
        <p:nvSpPr>
          <p:cNvPr id="86031" name="Line 15"/>
          <p:cNvSpPr>
            <a:spLocks noChangeShapeType="1"/>
          </p:cNvSpPr>
          <p:nvPr/>
        </p:nvSpPr>
        <p:spPr bwMode="auto">
          <a:xfrm>
            <a:off x="1763713" y="1412875"/>
            <a:ext cx="720725" cy="2087563"/>
          </a:xfrm>
          <a:prstGeom prst="line">
            <a:avLst/>
          </a:prstGeom>
          <a:noFill/>
          <a:ln w="28575">
            <a:solidFill>
              <a:srgbClr val="800000"/>
            </a:solidFill>
            <a:round/>
            <a:headEnd type="none"/>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ndParaRPr>
          </a:p>
        </p:txBody>
      </p:sp>
      <p:sp>
        <p:nvSpPr>
          <p:cNvPr id="86034" name="Rectangle 18"/>
          <p:cNvSpPr>
            <a:spLocks noChangeArrowheads="1"/>
          </p:cNvSpPr>
          <p:nvPr/>
        </p:nvSpPr>
        <p:spPr bwMode="auto">
          <a:xfrm>
            <a:off x="4354272" y="1702128"/>
            <a:ext cx="1154354" cy="52322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eaLnBrk="0" hangingPunct="0">
              <a:buFont typeface="Wingdings" pitchFamily="2" charset="2"/>
              <a:buNone/>
            </a:pPr>
            <a:r>
              <a:rPr lang="en-US" altLang="zh-CN" b="1" dirty="0">
                <a:solidFill>
                  <a:srgbClr val="FF0000"/>
                </a:solidFill>
                <a:latin typeface="+mn-lt"/>
                <a:ea typeface="华文楷体" pitchFamily="2" charset="-122"/>
              </a:rPr>
              <a:t>Tool type difference</a:t>
            </a:r>
          </a:p>
        </p:txBody>
      </p:sp>
      <p:sp>
        <p:nvSpPr>
          <p:cNvPr id="86035" name="Line 19"/>
          <p:cNvSpPr>
            <a:spLocks noChangeShapeType="1"/>
          </p:cNvSpPr>
          <p:nvPr/>
        </p:nvSpPr>
        <p:spPr bwMode="auto">
          <a:xfrm>
            <a:off x="5588000" y="1935163"/>
            <a:ext cx="360363" cy="0"/>
          </a:xfrm>
          <a:prstGeom prst="line">
            <a:avLst/>
          </a:prstGeom>
          <a:noFill/>
          <a:ln w="9525">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ndParaRPr>
          </a:p>
        </p:txBody>
      </p:sp>
      <p:sp>
        <p:nvSpPr>
          <p:cNvPr id="86036" name="Line 20"/>
          <p:cNvSpPr>
            <a:spLocks noChangeShapeType="1"/>
          </p:cNvSpPr>
          <p:nvPr/>
        </p:nvSpPr>
        <p:spPr bwMode="auto">
          <a:xfrm>
            <a:off x="5806721" y="2770542"/>
            <a:ext cx="360362" cy="0"/>
          </a:xfrm>
          <a:prstGeom prst="line">
            <a:avLst/>
          </a:prstGeom>
          <a:noFill/>
          <a:ln w="9525">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ndParaRPr>
          </a:p>
        </p:txBody>
      </p:sp>
      <p:sp>
        <p:nvSpPr>
          <p:cNvPr id="86037" name="Line 21"/>
          <p:cNvSpPr>
            <a:spLocks noChangeShapeType="1"/>
          </p:cNvSpPr>
          <p:nvPr/>
        </p:nvSpPr>
        <p:spPr bwMode="auto">
          <a:xfrm flipH="1" flipV="1">
            <a:off x="6268066" y="3105656"/>
            <a:ext cx="346075" cy="3175"/>
          </a:xfrm>
          <a:prstGeom prst="line">
            <a:avLst/>
          </a:prstGeom>
          <a:noFill/>
          <a:ln w="9525">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ndParaRPr>
          </a:p>
        </p:txBody>
      </p:sp>
      <p:sp>
        <p:nvSpPr>
          <p:cNvPr id="86038" name="Rectangle 22"/>
          <p:cNvSpPr>
            <a:spLocks noChangeArrowheads="1"/>
          </p:cNvSpPr>
          <p:nvPr/>
        </p:nvSpPr>
        <p:spPr bwMode="auto">
          <a:xfrm>
            <a:off x="6620491" y="3000980"/>
            <a:ext cx="976312" cy="30777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eaLnBrk="0" hangingPunct="0">
              <a:spcBef>
                <a:spcPct val="0"/>
              </a:spcBef>
              <a:buFont typeface="Wingdings" pitchFamily="2" charset="2"/>
              <a:buNone/>
            </a:pPr>
            <a:r>
              <a:rPr lang="en-US" altLang="zh-CN" sz="1400" dirty="0" smtClean="0">
                <a:latin typeface="+mn-lt"/>
                <a:ea typeface="华文楷体" pitchFamily="2" charset="-122"/>
              </a:rPr>
              <a:t>N2 Purge</a:t>
            </a:r>
            <a:endParaRPr lang="en-US" altLang="zh-CN" sz="1400" dirty="0">
              <a:latin typeface="+mn-lt"/>
              <a:ea typeface="华文楷体" pitchFamily="2" charset="-122"/>
            </a:endParaRPr>
          </a:p>
        </p:txBody>
      </p:sp>
      <p:sp>
        <p:nvSpPr>
          <p:cNvPr id="86043" name="Rectangle 27"/>
          <p:cNvSpPr>
            <a:spLocks noChangeArrowheads="1"/>
          </p:cNvSpPr>
          <p:nvPr/>
        </p:nvSpPr>
        <p:spPr bwMode="auto">
          <a:xfrm>
            <a:off x="1043781" y="266252"/>
            <a:ext cx="770493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spcBef>
                <a:spcPct val="0"/>
              </a:spcBef>
              <a:defRPr sz="2800" b="1">
                <a:solidFill>
                  <a:srgbClr val="003399"/>
                </a:solidFill>
                <a:latin typeface="Arial" pitchFamily="34" charset="0"/>
              </a:defRPr>
            </a:lvl1pPr>
            <a:lvl2pPr>
              <a:spcBef>
                <a:spcPct val="0"/>
              </a:spcBef>
              <a:defRPr sz="2800" b="1">
                <a:solidFill>
                  <a:srgbClr val="003399"/>
                </a:solidFill>
                <a:latin typeface="Arial" pitchFamily="34" charset="0"/>
              </a:defRPr>
            </a:lvl2pPr>
            <a:lvl3pPr>
              <a:spcBef>
                <a:spcPct val="0"/>
              </a:spcBef>
              <a:defRPr sz="2800" b="1">
                <a:solidFill>
                  <a:srgbClr val="003399"/>
                </a:solidFill>
                <a:latin typeface="Arial" pitchFamily="34" charset="0"/>
              </a:defRPr>
            </a:lvl3pPr>
            <a:lvl4pPr>
              <a:spcBef>
                <a:spcPct val="0"/>
              </a:spcBef>
              <a:defRPr sz="2800" b="1">
                <a:solidFill>
                  <a:srgbClr val="003399"/>
                </a:solidFill>
                <a:latin typeface="Arial" pitchFamily="34" charset="0"/>
              </a:defRPr>
            </a:lvl4pPr>
            <a:lvl5pPr>
              <a:spcBef>
                <a:spcPct val="0"/>
              </a:spcBef>
              <a:defRPr sz="2800" b="1">
                <a:solidFill>
                  <a:srgbClr val="003399"/>
                </a:solidFill>
                <a:latin typeface="Arial" pitchFamily="34" charset="0"/>
              </a:defRPr>
            </a:lvl5pPr>
            <a:lvl6pPr marL="457200" fontAlgn="base">
              <a:spcBef>
                <a:spcPct val="0"/>
              </a:spcBef>
              <a:spcAft>
                <a:spcPct val="0"/>
              </a:spcAft>
              <a:defRPr sz="2800" b="1">
                <a:solidFill>
                  <a:srgbClr val="003399"/>
                </a:solidFill>
                <a:latin typeface="Arial" pitchFamily="34" charset="0"/>
              </a:defRPr>
            </a:lvl6pPr>
            <a:lvl7pPr marL="914400" fontAlgn="base">
              <a:spcBef>
                <a:spcPct val="0"/>
              </a:spcBef>
              <a:spcAft>
                <a:spcPct val="0"/>
              </a:spcAft>
              <a:defRPr sz="2800" b="1">
                <a:solidFill>
                  <a:srgbClr val="003399"/>
                </a:solidFill>
                <a:latin typeface="Arial" pitchFamily="34" charset="0"/>
              </a:defRPr>
            </a:lvl7pPr>
            <a:lvl8pPr marL="1371600" fontAlgn="base">
              <a:spcBef>
                <a:spcPct val="0"/>
              </a:spcBef>
              <a:spcAft>
                <a:spcPct val="0"/>
              </a:spcAft>
              <a:defRPr sz="2800" b="1">
                <a:solidFill>
                  <a:srgbClr val="003399"/>
                </a:solidFill>
                <a:latin typeface="Arial" pitchFamily="34" charset="0"/>
              </a:defRPr>
            </a:lvl8pPr>
            <a:lvl9pPr marL="1828800" fontAlgn="base">
              <a:spcBef>
                <a:spcPct val="0"/>
              </a:spcBef>
              <a:spcAft>
                <a:spcPct val="0"/>
              </a:spcAft>
              <a:defRPr sz="2800" b="1">
                <a:solidFill>
                  <a:srgbClr val="003399"/>
                </a:solidFill>
                <a:latin typeface="Arial" pitchFamily="34" charset="0"/>
              </a:defRPr>
            </a:lvl9pPr>
          </a:lstStyle>
          <a:p>
            <a:pPr>
              <a:buFontTx/>
              <a:buNone/>
            </a:pPr>
            <a:endParaRPr lang="en-US" altLang="zh-CN" sz="2400" dirty="0">
              <a:solidFill>
                <a:srgbClr val="0000FF"/>
              </a:solidFill>
              <a:latin typeface="+mn-lt"/>
              <a:ea typeface="宋体" pitchFamily="2" charset="-122"/>
            </a:endParaRPr>
          </a:p>
        </p:txBody>
      </p:sp>
      <p:sp>
        <p:nvSpPr>
          <p:cNvPr id="86044" name="Freeform 28"/>
          <p:cNvSpPr>
            <a:spLocks/>
          </p:cNvSpPr>
          <p:nvPr/>
        </p:nvSpPr>
        <p:spPr bwMode="auto">
          <a:xfrm>
            <a:off x="7556500" y="3025775"/>
            <a:ext cx="1192213" cy="1203875"/>
          </a:xfrm>
          <a:custGeom>
            <a:avLst/>
            <a:gdLst>
              <a:gd name="T0" fmla="*/ 165 w 618"/>
              <a:gd name="T1" fmla="*/ 0 h 787"/>
              <a:gd name="T2" fmla="*/ 321 w 618"/>
              <a:gd name="T3" fmla="*/ 49 h 787"/>
              <a:gd name="T4" fmla="*/ 428 w 618"/>
              <a:gd name="T5" fmla="*/ 140 h 787"/>
              <a:gd name="T6" fmla="*/ 560 w 618"/>
              <a:gd name="T7" fmla="*/ 255 h 787"/>
              <a:gd name="T8" fmla="*/ 576 w 618"/>
              <a:gd name="T9" fmla="*/ 304 h 787"/>
              <a:gd name="T10" fmla="*/ 584 w 618"/>
              <a:gd name="T11" fmla="*/ 329 h 787"/>
              <a:gd name="T12" fmla="*/ 592 w 618"/>
              <a:gd name="T13" fmla="*/ 395 h 787"/>
              <a:gd name="T14" fmla="*/ 518 w 618"/>
              <a:gd name="T15" fmla="*/ 617 h 787"/>
              <a:gd name="T16" fmla="*/ 477 w 618"/>
              <a:gd name="T17" fmla="*/ 650 h 787"/>
              <a:gd name="T18" fmla="*/ 428 w 618"/>
              <a:gd name="T19" fmla="*/ 666 h 787"/>
              <a:gd name="T20" fmla="*/ 304 w 618"/>
              <a:gd name="T21" fmla="*/ 724 h 787"/>
              <a:gd name="T22" fmla="*/ 140 w 618"/>
              <a:gd name="T23" fmla="*/ 773 h 787"/>
              <a:gd name="T24" fmla="*/ 0 w 618"/>
              <a:gd name="T25" fmla="*/ 691 h 787"/>
              <a:gd name="T26" fmla="*/ 58 w 618"/>
              <a:gd name="T27" fmla="*/ 543 h 787"/>
              <a:gd name="T28" fmla="*/ 115 w 618"/>
              <a:gd name="T29" fmla="*/ 452 h 787"/>
              <a:gd name="T30" fmla="*/ 132 w 618"/>
              <a:gd name="T31" fmla="*/ 403 h 787"/>
              <a:gd name="T32" fmla="*/ 82 w 618"/>
              <a:gd name="T33" fmla="*/ 222 h 787"/>
              <a:gd name="T34" fmla="*/ 66 w 618"/>
              <a:gd name="T35" fmla="*/ 197 h 787"/>
              <a:gd name="T36" fmla="*/ 49 w 618"/>
              <a:gd name="T37" fmla="*/ 148 h 787"/>
              <a:gd name="T38" fmla="*/ 91 w 618"/>
              <a:gd name="T39" fmla="*/ 0 h 787"/>
              <a:gd name="T40" fmla="*/ 165 w 618"/>
              <a:gd name="T41" fmla="*/ 0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8" h="787">
                <a:moveTo>
                  <a:pt x="165" y="0"/>
                </a:moveTo>
                <a:cubicBezTo>
                  <a:pt x="216" y="13"/>
                  <a:pt x="276" y="22"/>
                  <a:pt x="321" y="49"/>
                </a:cubicBezTo>
                <a:cubicBezTo>
                  <a:pt x="366" y="76"/>
                  <a:pt x="388" y="114"/>
                  <a:pt x="428" y="140"/>
                </a:cubicBezTo>
                <a:cubicBezTo>
                  <a:pt x="479" y="173"/>
                  <a:pt x="516" y="214"/>
                  <a:pt x="560" y="255"/>
                </a:cubicBezTo>
                <a:cubicBezTo>
                  <a:pt x="565" y="271"/>
                  <a:pt x="571" y="288"/>
                  <a:pt x="576" y="304"/>
                </a:cubicBezTo>
                <a:cubicBezTo>
                  <a:pt x="579" y="312"/>
                  <a:pt x="584" y="329"/>
                  <a:pt x="584" y="329"/>
                </a:cubicBezTo>
                <a:cubicBezTo>
                  <a:pt x="564" y="361"/>
                  <a:pt x="567" y="368"/>
                  <a:pt x="592" y="395"/>
                </a:cubicBezTo>
                <a:cubicBezTo>
                  <a:pt x="618" y="466"/>
                  <a:pt x="577" y="569"/>
                  <a:pt x="518" y="617"/>
                </a:cubicBezTo>
                <a:cubicBezTo>
                  <a:pt x="504" y="628"/>
                  <a:pt x="493" y="642"/>
                  <a:pt x="477" y="650"/>
                </a:cubicBezTo>
                <a:cubicBezTo>
                  <a:pt x="462" y="657"/>
                  <a:pt x="428" y="666"/>
                  <a:pt x="428" y="666"/>
                </a:cubicBezTo>
                <a:cubicBezTo>
                  <a:pt x="394" y="700"/>
                  <a:pt x="349" y="709"/>
                  <a:pt x="304" y="724"/>
                </a:cubicBezTo>
                <a:cubicBezTo>
                  <a:pt x="249" y="742"/>
                  <a:pt x="196" y="762"/>
                  <a:pt x="140" y="773"/>
                </a:cubicBezTo>
                <a:cubicBezTo>
                  <a:pt x="20" y="764"/>
                  <a:pt x="23" y="787"/>
                  <a:pt x="0" y="691"/>
                </a:cubicBezTo>
                <a:cubicBezTo>
                  <a:pt x="9" y="634"/>
                  <a:pt x="15" y="584"/>
                  <a:pt x="58" y="543"/>
                </a:cubicBezTo>
                <a:cubicBezTo>
                  <a:pt x="70" y="505"/>
                  <a:pt x="99" y="487"/>
                  <a:pt x="115" y="452"/>
                </a:cubicBezTo>
                <a:cubicBezTo>
                  <a:pt x="122" y="436"/>
                  <a:pt x="132" y="403"/>
                  <a:pt x="132" y="403"/>
                </a:cubicBezTo>
                <a:cubicBezTo>
                  <a:pt x="123" y="333"/>
                  <a:pt x="113" y="284"/>
                  <a:pt x="82" y="222"/>
                </a:cubicBezTo>
                <a:cubicBezTo>
                  <a:pt x="78" y="213"/>
                  <a:pt x="70" y="206"/>
                  <a:pt x="66" y="197"/>
                </a:cubicBezTo>
                <a:cubicBezTo>
                  <a:pt x="59" y="181"/>
                  <a:pt x="49" y="148"/>
                  <a:pt x="49" y="148"/>
                </a:cubicBezTo>
                <a:cubicBezTo>
                  <a:pt x="55" y="100"/>
                  <a:pt x="53" y="36"/>
                  <a:pt x="91" y="0"/>
                </a:cubicBezTo>
                <a:cubicBezTo>
                  <a:pt x="160" y="8"/>
                  <a:pt x="140" y="23"/>
                  <a:pt x="165" y="0"/>
                </a:cubicBezTo>
                <a:close/>
              </a:path>
            </a:pathLst>
          </a:custGeom>
          <a:solidFill>
            <a:srgbClr val="CCFFFF"/>
          </a:solidFill>
          <a:ln w="25400" cap="flat" cmpd="sng">
            <a:solidFill>
              <a:schemeClr val="tx1"/>
            </a:solidFill>
            <a:prstDash val="solid"/>
            <a:round/>
            <a:headEnd/>
            <a:tailEnd/>
          </a:ln>
          <a:effectLst/>
          <a:extLst>
            <a:ext uri="{AF507438-7753-43E0-B8FC-AC1667EBCBE1}">
              <a14:hiddenEffects xmlns:a14="http://schemas.microsoft.com/office/drawing/2010/main">
                <a:effectLst>
                  <a:outerShdw dist="71842" dir="2700000" algn="ctr" rotWithShape="0">
                    <a:schemeClr val="bg2"/>
                  </a:outerShdw>
                </a:effectLst>
              </a14:hiddenEffects>
            </a:ext>
          </a:extLst>
        </p:spPr>
        <p:txBody>
          <a:bodyPr>
            <a:noAutofit/>
          </a:bodyPr>
          <a:lstStyle/>
          <a:p>
            <a:endParaRPr lang="zh-CN" altLang="en-US">
              <a:latin typeface="+mn-lt"/>
            </a:endParaRPr>
          </a:p>
        </p:txBody>
      </p:sp>
      <p:sp>
        <p:nvSpPr>
          <p:cNvPr id="86045" name="Oval 29"/>
          <p:cNvSpPr>
            <a:spLocks noChangeArrowheads="1"/>
          </p:cNvSpPr>
          <p:nvPr/>
        </p:nvSpPr>
        <p:spPr bwMode="auto">
          <a:xfrm>
            <a:off x="8258514" y="3364010"/>
            <a:ext cx="147638" cy="197788"/>
          </a:xfrm>
          <a:prstGeom prst="ellipse">
            <a:avLst/>
          </a:prstGeom>
          <a:solidFill>
            <a:srgbClr val="CCFFFF"/>
          </a:solidFill>
          <a:ln w="25400">
            <a:solidFill>
              <a:schemeClr val="tx1"/>
            </a:solidFill>
            <a:round/>
            <a:headEnd/>
            <a:tailEnd/>
          </a:ln>
          <a:effectLst/>
          <a:extLst>
            <a:ext uri="{AF507438-7753-43E0-B8FC-AC1667EBCBE1}">
              <a14:hiddenEffects xmlns:a14="http://schemas.microsoft.com/office/drawing/2010/main">
                <a:effectLst>
                  <a:outerShdw dist="71842" dir="2700000" algn="ctr" rotWithShape="0">
                    <a:schemeClr val="bg2"/>
                  </a:outerShdw>
                </a:effectLst>
              </a14:hiddenEffects>
            </a:ext>
          </a:extLst>
        </p:spPr>
        <p:txBody>
          <a:bodyPr anchor="ctr">
            <a:noAutofit/>
          </a:bodyPr>
          <a:lstStyle/>
          <a:p>
            <a:endParaRPr lang="zh-CN" altLang="en-US">
              <a:latin typeface="+mn-lt"/>
            </a:endParaRPr>
          </a:p>
        </p:txBody>
      </p:sp>
      <p:sp>
        <p:nvSpPr>
          <p:cNvPr id="86046" name="Text Box 30"/>
          <p:cNvSpPr txBox="1">
            <a:spLocks noChangeArrowheads="1"/>
          </p:cNvSpPr>
          <p:nvPr/>
        </p:nvSpPr>
        <p:spPr bwMode="auto">
          <a:xfrm>
            <a:off x="7772924" y="3136962"/>
            <a:ext cx="1008063" cy="707886"/>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12700">
                <a:solidFill>
                  <a:srgbClr val="FF00FF"/>
                </a:solidFill>
                <a:miter lim="800000"/>
                <a:headEnd/>
                <a:tailEnd/>
              </a14:hiddenLine>
            </a:ext>
            <a:ext uri="{AF507438-7753-43E0-B8FC-AC1667EBCBE1}">
              <a14:hiddenEffects xmlns:a14="http://schemas.microsoft.com/office/drawing/2010/main">
                <a:effectLst>
                  <a:outerShdw dist="71842" dir="2700000" algn="ctr" rotWithShape="0">
                    <a:schemeClr val="bg2"/>
                  </a:outerShdw>
                </a:effectLst>
              </a14:hiddenEffects>
            </a:ext>
          </a:extLst>
        </p:spPr>
        <p:txBody>
          <a:bodyPr>
            <a:spAutoFit/>
          </a:bodyPr>
          <a:lstStyle/>
          <a:p>
            <a:pPr eaLnBrk="0" hangingPunct="0">
              <a:spcBef>
                <a:spcPct val="50000"/>
              </a:spcBef>
              <a:buFontTx/>
              <a:buNone/>
            </a:pPr>
            <a:endParaRPr lang="en-US" altLang="zh-CN" sz="1600" b="1" dirty="0">
              <a:solidFill>
                <a:srgbClr val="0000FF"/>
              </a:solidFill>
              <a:latin typeface="+mn-lt"/>
              <a:ea typeface="华文中宋" pitchFamily="2" charset="-122"/>
              <a:cs typeface="Arial" panose="020B0604020202020204" pitchFamily="34" charset="0"/>
            </a:endParaRPr>
          </a:p>
          <a:p>
            <a:pPr eaLnBrk="0" hangingPunct="0">
              <a:spcBef>
                <a:spcPct val="50000"/>
              </a:spcBef>
              <a:buFontTx/>
              <a:buNone/>
            </a:pPr>
            <a:r>
              <a:rPr lang="en-US" altLang="zh-CN" sz="1600" b="1" dirty="0" smtClean="0">
                <a:solidFill>
                  <a:srgbClr val="0000FF"/>
                </a:solidFill>
                <a:latin typeface="+mn-lt"/>
                <a:ea typeface="华文中宋" pitchFamily="2" charset="-122"/>
                <a:cs typeface="Arial" panose="020B0604020202020204" pitchFamily="34" charset="0"/>
              </a:rPr>
              <a:t>Arcing</a:t>
            </a:r>
            <a:endParaRPr lang="en-US" altLang="zh-CN" sz="1600" b="1" dirty="0">
              <a:solidFill>
                <a:srgbClr val="0000FF"/>
              </a:solidFill>
              <a:latin typeface="+mn-lt"/>
              <a:ea typeface="华文中宋" pitchFamily="2" charset="-122"/>
              <a:cs typeface="Arial" panose="020B0604020202020204" pitchFamily="34" charset="0"/>
            </a:endParaRPr>
          </a:p>
        </p:txBody>
      </p:sp>
      <p:sp>
        <p:nvSpPr>
          <p:cNvPr id="86047" name="AutoShape 31"/>
          <p:cNvSpPr>
            <a:spLocks noChangeArrowheads="1"/>
          </p:cNvSpPr>
          <p:nvPr/>
        </p:nvSpPr>
        <p:spPr bwMode="auto">
          <a:xfrm>
            <a:off x="179388" y="5911354"/>
            <a:ext cx="1371600" cy="408980"/>
          </a:xfrm>
          <a:prstGeom prst="bevel">
            <a:avLst>
              <a:gd name="adj" fmla="val 12500"/>
            </a:avLst>
          </a:prstGeom>
          <a:noFill/>
          <a:ln w="9525">
            <a:solidFill>
              <a:schemeClr val="tx1"/>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spcBef>
                <a:spcPct val="0"/>
              </a:spcBef>
              <a:buFont typeface="Wingdings" pitchFamily="2" charset="2"/>
              <a:buNone/>
            </a:pPr>
            <a:r>
              <a:rPr lang="en-US" altLang="zh-CN" sz="1400" b="1">
                <a:solidFill>
                  <a:srgbClr val="0000FF"/>
                </a:solidFill>
                <a:effectLst>
                  <a:outerShdw blurRad="38100" dist="38100" dir="2700000" algn="tl">
                    <a:srgbClr val="C0C0C0"/>
                  </a:outerShdw>
                </a:effectLst>
                <a:latin typeface="+mn-lt"/>
                <a:ea typeface="宋体" pitchFamily="2" charset="-122"/>
              </a:rPr>
              <a:t>Environment</a:t>
            </a:r>
          </a:p>
        </p:txBody>
      </p:sp>
      <p:sp>
        <p:nvSpPr>
          <p:cNvPr id="86054" name="Rectangle 38"/>
          <p:cNvSpPr>
            <a:spLocks noChangeArrowheads="1"/>
          </p:cNvSpPr>
          <p:nvPr/>
        </p:nvSpPr>
        <p:spPr bwMode="auto">
          <a:xfrm>
            <a:off x="5888760" y="4407950"/>
            <a:ext cx="1689100" cy="52322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eaLnBrk="0" hangingPunct="0">
              <a:buFont typeface="Wingdings" pitchFamily="2" charset="2"/>
              <a:buNone/>
            </a:pPr>
            <a:r>
              <a:rPr lang="en-US" altLang="zh-CN" dirty="0">
                <a:latin typeface="+mn-lt"/>
                <a:ea typeface="华文楷体" pitchFamily="2" charset="-122"/>
              </a:rPr>
              <a:t>WET clean/ Scrubber</a:t>
            </a:r>
          </a:p>
        </p:txBody>
      </p:sp>
      <p:sp>
        <p:nvSpPr>
          <p:cNvPr id="86057" name="Line 41"/>
          <p:cNvSpPr>
            <a:spLocks noChangeShapeType="1"/>
          </p:cNvSpPr>
          <p:nvPr/>
        </p:nvSpPr>
        <p:spPr bwMode="auto">
          <a:xfrm flipH="1" flipV="1">
            <a:off x="2119467" y="2344152"/>
            <a:ext cx="358775" cy="3175"/>
          </a:xfrm>
          <a:prstGeom prst="line">
            <a:avLst/>
          </a:prstGeom>
          <a:noFill/>
          <a:ln w="9525">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ndParaRPr>
          </a:p>
        </p:txBody>
      </p:sp>
      <p:sp>
        <p:nvSpPr>
          <p:cNvPr id="86062" name="Line 46"/>
          <p:cNvSpPr>
            <a:spLocks noChangeShapeType="1"/>
          </p:cNvSpPr>
          <p:nvPr/>
        </p:nvSpPr>
        <p:spPr bwMode="auto">
          <a:xfrm flipH="1" flipV="1">
            <a:off x="1145447" y="5220417"/>
            <a:ext cx="360362" cy="0"/>
          </a:xfrm>
          <a:prstGeom prst="line">
            <a:avLst/>
          </a:prstGeom>
          <a:noFill/>
          <a:ln w="9525">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2060"/>
              </a:solidFill>
              <a:latin typeface="+mn-lt"/>
            </a:endParaRPr>
          </a:p>
        </p:txBody>
      </p:sp>
      <p:sp>
        <p:nvSpPr>
          <p:cNvPr id="86063" name="Rectangle 47"/>
          <p:cNvSpPr>
            <a:spLocks noChangeArrowheads="1"/>
          </p:cNvSpPr>
          <p:nvPr/>
        </p:nvSpPr>
        <p:spPr bwMode="auto">
          <a:xfrm>
            <a:off x="1505809" y="5080816"/>
            <a:ext cx="929401" cy="307777"/>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eaLnBrk="0" hangingPunct="0"/>
            <a:r>
              <a:rPr lang="en-US" altLang="zh-CN" dirty="0" smtClean="0">
                <a:solidFill>
                  <a:srgbClr val="002060"/>
                </a:solidFill>
                <a:latin typeface="+mn-lt"/>
                <a:ea typeface="华文楷体" pitchFamily="2" charset="-122"/>
              </a:rPr>
              <a:t>Humidity</a:t>
            </a:r>
            <a:endParaRPr lang="en-US" altLang="zh-CN" sz="1400" dirty="0">
              <a:solidFill>
                <a:srgbClr val="002060"/>
              </a:solidFill>
              <a:latin typeface="+mn-lt"/>
              <a:ea typeface="华文楷体" pitchFamily="2" charset="-122"/>
            </a:endParaRPr>
          </a:p>
        </p:txBody>
      </p:sp>
      <p:sp>
        <p:nvSpPr>
          <p:cNvPr id="86064" name="Rectangle 48"/>
          <p:cNvSpPr>
            <a:spLocks noChangeArrowheads="1"/>
          </p:cNvSpPr>
          <p:nvPr/>
        </p:nvSpPr>
        <p:spPr bwMode="auto">
          <a:xfrm>
            <a:off x="2512103" y="2186379"/>
            <a:ext cx="1544638" cy="30777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r>
              <a:rPr lang="en-US" altLang="zh-CN" dirty="0" smtClean="0">
                <a:ea typeface="华文楷体" pitchFamily="2" charset="-122"/>
              </a:rPr>
              <a:t>Gas purity</a:t>
            </a:r>
            <a:endParaRPr lang="en-US" altLang="zh-CN" dirty="0">
              <a:ea typeface="华文楷体" pitchFamily="2" charset="-122"/>
            </a:endParaRPr>
          </a:p>
        </p:txBody>
      </p:sp>
      <p:sp>
        <p:nvSpPr>
          <p:cNvPr id="86065" name="Rectangle 49"/>
          <p:cNvSpPr>
            <a:spLocks noChangeArrowheads="1"/>
          </p:cNvSpPr>
          <p:nvPr/>
        </p:nvSpPr>
        <p:spPr bwMode="auto">
          <a:xfrm>
            <a:off x="938213" y="2584450"/>
            <a:ext cx="1008062" cy="5270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spcBef>
                <a:spcPct val="0"/>
              </a:spcBef>
              <a:buFont typeface="Wingdings" pitchFamily="2" charset="2"/>
              <a:buNone/>
            </a:pPr>
            <a:r>
              <a:rPr lang="en-US" altLang="zh-CN" sz="1400" dirty="0">
                <a:solidFill>
                  <a:srgbClr val="002060"/>
                </a:solidFill>
                <a:latin typeface="+mn-lt"/>
                <a:ea typeface="华文楷体" pitchFamily="2" charset="-122"/>
              </a:rPr>
              <a:t>Chemical Conc.</a:t>
            </a:r>
          </a:p>
        </p:txBody>
      </p:sp>
      <p:sp>
        <p:nvSpPr>
          <p:cNvPr id="86066" name="Line 50"/>
          <p:cNvSpPr>
            <a:spLocks noChangeShapeType="1"/>
          </p:cNvSpPr>
          <p:nvPr/>
        </p:nvSpPr>
        <p:spPr bwMode="auto">
          <a:xfrm>
            <a:off x="1946275" y="2871788"/>
            <a:ext cx="287338" cy="1587"/>
          </a:xfrm>
          <a:prstGeom prst="line">
            <a:avLst/>
          </a:prstGeom>
          <a:noFill/>
          <a:ln w="9525">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ndParaRPr>
          </a:p>
        </p:txBody>
      </p:sp>
      <p:grpSp>
        <p:nvGrpSpPr>
          <p:cNvPr id="86071" name="Group 55"/>
          <p:cNvGrpSpPr>
            <a:grpSpLocks/>
          </p:cNvGrpSpPr>
          <p:nvPr/>
        </p:nvGrpSpPr>
        <p:grpSpPr bwMode="auto">
          <a:xfrm>
            <a:off x="26036" y="2957273"/>
            <a:ext cx="755650" cy="1235554"/>
            <a:chOff x="1489" y="1316"/>
            <a:chExt cx="624" cy="1033"/>
          </a:xfrm>
        </p:grpSpPr>
        <p:sp>
          <p:nvSpPr>
            <p:cNvPr id="86072" name="Freeform 56"/>
            <p:cNvSpPr>
              <a:spLocks/>
            </p:cNvSpPr>
            <p:nvPr/>
          </p:nvSpPr>
          <p:spPr bwMode="auto">
            <a:xfrm>
              <a:off x="1489" y="1316"/>
              <a:ext cx="624" cy="1033"/>
            </a:xfrm>
            <a:custGeom>
              <a:avLst/>
              <a:gdLst>
                <a:gd name="T0" fmla="*/ 99 w 624"/>
                <a:gd name="T1" fmla="*/ 17 h 919"/>
                <a:gd name="T2" fmla="*/ 231 w 624"/>
                <a:gd name="T3" fmla="*/ 66 h 919"/>
                <a:gd name="T4" fmla="*/ 321 w 624"/>
                <a:gd name="T5" fmla="*/ 108 h 919"/>
                <a:gd name="T6" fmla="*/ 404 w 624"/>
                <a:gd name="T7" fmla="*/ 157 h 919"/>
                <a:gd name="T8" fmla="*/ 511 w 624"/>
                <a:gd name="T9" fmla="*/ 247 h 919"/>
                <a:gd name="T10" fmla="*/ 560 w 624"/>
                <a:gd name="T11" fmla="*/ 280 h 919"/>
                <a:gd name="T12" fmla="*/ 601 w 624"/>
                <a:gd name="T13" fmla="*/ 354 h 919"/>
                <a:gd name="T14" fmla="*/ 601 w 624"/>
                <a:gd name="T15" fmla="*/ 560 h 919"/>
                <a:gd name="T16" fmla="*/ 568 w 624"/>
                <a:gd name="T17" fmla="*/ 609 h 919"/>
                <a:gd name="T18" fmla="*/ 478 w 624"/>
                <a:gd name="T19" fmla="*/ 708 h 919"/>
                <a:gd name="T20" fmla="*/ 428 w 624"/>
                <a:gd name="T21" fmla="*/ 766 h 919"/>
                <a:gd name="T22" fmla="*/ 264 w 624"/>
                <a:gd name="T23" fmla="*/ 865 h 919"/>
                <a:gd name="T24" fmla="*/ 190 w 624"/>
                <a:gd name="T25" fmla="*/ 897 h 919"/>
                <a:gd name="T26" fmla="*/ 25 w 624"/>
                <a:gd name="T27" fmla="*/ 840 h 919"/>
                <a:gd name="T28" fmla="*/ 74 w 624"/>
                <a:gd name="T29" fmla="*/ 741 h 919"/>
                <a:gd name="T30" fmla="*/ 107 w 624"/>
                <a:gd name="T31" fmla="*/ 667 h 919"/>
                <a:gd name="T32" fmla="*/ 99 w 624"/>
                <a:gd name="T33" fmla="*/ 609 h 919"/>
                <a:gd name="T34" fmla="*/ 42 w 624"/>
                <a:gd name="T35" fmla="*/ 552 h 919"/>
                <a:gd name="T36" fmla="*/ 0 w 624"/>
                <a:gd name="T37" fmla="*/ 486 h 919"/>
                <a:gd name="T38" fmla="*/ 66 w 624"/>
                <a:gd name="T39" fmla="*/ 379 h 919"/>
                <a:gd name="T40" fmla="*/ 42 w 624"/>
                <a:gd name="T41" fmla="*/ 173 h 919"/>
                <a:gd name="T42" fmla="*/ 17 w 624"/>
                <a:gd name="T43" fmla="*/ 99 h 919"/>
                <a:gd name="T44" fmla="*/ 25 w 624"/>
                <a:gd name="T45" fmla="*/ 33 h 919"/>
                <a:gd name="T46" fmla="*/ 74 w 624"/>
                <a:gd name="T47" fmla="*/ 1 h 919"/>
                <a:gd name="T48" fmla="*/ 99 w 624"/>
                <a:gd name="T49" fmla="*/ 17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24" h="919">
                  <a:moveTo>
                    <a:pt x="99" y="17"/>
                  </a:moveTo>
                  <a:cubicBezTo>
                    <a:pt x="147" y="26"/>
                    <a:pt x="185" y="51"/>
                    <a:pt x="231" y="66"/>
                  </a:cubicBezTo>
                  <a:cubicBezTo>
                    <a:pt x="258" y="85"/>
                    <a:pt x="321" y="108"/>
                    <a:pt x="321" y="108"/>
                  </a:cubicBezTo>
                  <a:cubicBezTo>
                    <a:pt x="340" y="126"/>
                    <a:pt x="380" y="149"/>
                    <a:pt x="404" y="157"/>
                  </a:cubicBezTo>
                  <a:cubicBezTo>
                    <a:pt x="438" y="191"/>
                    <a:pt x="473" y="219"/>
                    <a:pt x="511" y="247"/>
                  </a:cubicBezTo>
                  <a:cubicBezTo>
                    <a:pt x="527" y="259"/>
                    <a:pt x="560" y="280"/>
                    <a:pt x="560" y="280"/>
                  </a:cubicBezTo>
                  <a:cubicBezTo>
                    <a:pt x="569" y="307"/>
                    <a:pt x="601" y="354"/>
                    <a:pt x="601" y="354"/>
                  </a:cubicBezTo>
                  <a:cubicBezTo>
                    <a:pt x="620" y="431"/>
                    <a:pt x="624" y="435"/>
                    <a:pt x="601" y="560"/>
                  </a:cubicBezTo>
                  <a:cubicBezTo>
                    <a:pt x="597" y="579"/>
                    <a:pt x="579" y="592"/>
                    <a:pt x="568" y="609"/>
                  </a:cubicBezTo>
                  <a:cubicBezTo>
                    <a:pt x="543" y="649"/>
                    <a:pt x="514" y="679"/>
                    <a:pt x="478" y="708"/>
                  </a:cubicBezTo>
                  <a:cubicBezTo>
                    <a:pt x="457" y="725"/>
                    <a:pt x="449" y="750"/>
                    <a:pt x="428" y="766"/>
                  </a:cubicBezTo>
                  <a:cubicBezTo>
                    <a:pt x="372" y="809"/>
                    <a:pt x="326" y="833"/>
                    <a:pt x="264" y="865"/>
                  </a:cubicBezTo>
                  <a:cubicBezTo>
                    <a:pt x="240" y="877"/>
                    <a:pt x="190" y="897"/>
                    <a:pt x="190" y="897"/>
                  </a:cubicBezTo>
                  <a:cubicBezTo>
                    <a:pt x="102" y="892"/>
                    <a:pt x="50" y="919"/>
                    <a:pt x="25" y="840"/>
                  </a:cubicBezTo>
                  <a:cubicBezTo>
                    <a:pt x="35" y="799"/>
                    <a:pt x="45" y="772"/>
                    <a:pt x="74" y="741"/>
                  </a:cubicBezTo>
                  <a:cubicBezTo>
                    <a:pt x="84" y="714"/>
                    <a:pt x="98" y="694"/>
                    <a:pt x="107" y="667"/>
                  </a:cubicBezTo>
                  <a:cubicBezTo>
                    <a:pt x="104" y="648"/>
                    <a:pt x="104" y="628"/>
                    <a:pt x="99" y="609"/>
                  </a:cubicBezTo>
                  <a:cubicBezTo>
                    <a:pt x="91" y="582"/>
                    <a:pt x="62" y="568"/>
                    <a:pt x="42" y="552"/>
                  </a:cubicBezTo>
                  <a:cubicBezTo>
                    <a:pt x="20" y="534"/>
                    <a:pt x="9" y="512"/>
                    <a:pt x="0" y="486"/>
                  </a:cubicBezTo>
                  <a:cubicBezTo>
                    <a:pt x="17" y="436"/>
                    <a:pt x="31" y="417"/>
                    <a:pt x="66" y="379"/>
                  </a:cubicBezTo>
                  <a:cubicBezTo>
                    <a:pt x="87" y="314"/>
                    <a:pt x="92" y="226"/>
                    <a:pt x="42" y="173"/>
                  </a:cubicBezTo>
                  <a:cubicBezTo>
                    <a:pt x="33" y="149"/>
                    <a:pt x="17" y="99"/>
                    <a:pt x="17" y="99"/>
                  </a:cubicBezTo>
                  <a:cubicBezTo>
                    <a:pt x="20" y="77"/>
                    <a:pt x="14" y="52"/>
                    <a:pt x="25" y="33"/>
                  </a:cubicBezTo>
                  <a:cubicBezTo>
                    <a:pt x="35" y="16"/>
                    <a:pt x="74" y="1"/>
                    <a:pt x="74" y="1"/>
                  </a:cubicBezTo>
                  <a:cubicBezTo>
                    <a:pt x="102" y="10"/>
                    <a:pt x="99" y="0"/>
                    <a:pt x="99" y="17"/>
                  </a:cubicBezTo>
                  <a:close/>
                </a:path>
              </a:pathLst>
            </a:custGeom>
            <a:solidFill>
              <a:srgbClr val="CCFFFF"/>
            </a:solidFill>
            <a:ln w="25400" cap="flat" cmpd="sng">
              <a:solidFill>
                <a:schemeClr val="tx1"/>
              </a:solidFill>
              <a:prstDash val="solid"/>
              <a:round/>
              <a:headEnd/>
              <a:tailEnd/>
            </a:ln>
            <a:effectLst/>
            <a:extLst>
              <a:ext uri="{AF507438-7753-43E0-B8FC-AC1667EBCBE1}">
                <a14:hiddenEffects xmlns:a14="http://schemas.microsoft.com/office/drawing/2010/main">
                  <a:effectLst>
                    <a:outerShdw sy="50000" kx="-2453608" rotWithShape="0">
                      <a:srgbClr val="808080"/>
                    </a:outerShdw>
                  </a:effectLst>
                </a14:hiddenEffects>
              </a:ext>
            </a:extLst>
          </p:spPr>
          <p:txBody>
            <a:bodyPr>
              <a:noAutofit/>
            </a:bodyPr>
            <a:lstStyle/>
            <a:p>
              <a:endParaRPr lang="zh-CN" altLang="en-US">
                <a:latin typeface="+mn-lt"/>
              </a:endParaRPr>
            </a:p>
          </p:txBody>
        </p:sp>
        <p:sp>
          <p:nvSpPr>
            <p:cNvPr id="86073" name="Freeform 57"/>
            <p:cNvSpPr>
              <a:spLocks/>
            </p:cNvSpPr>
            <p:nvPr/>
          </p:nvSpPr>
          <p:spPr bwMode="auto">
            <a:xfrm>
              <a:off x="1679" y="1555"/>
              <a:ext cx="246" cy="281"/>
            </a:xfrm>
            <a:custGeom>
              <a:avLst/>
              <a:gdLst>
                <a:gd name="T0" fmla="*/ 0 w 246"/>
                <a:gd name="T1" fmla="*/ 0 h 140"/>
                <a:gd name="T2" fmla="*/ 246 w 246"/>
                <a:gd name="T3" fmla="*/ 140 h 140"/>
              </a:gdLst>
              <a:ahLst/>
              <a:cxnLst>
                <a:cxn ang="0">
                  <a:pos x="T0" y="T1"/>
                </a:cxn>
                <a:cxn ang="0">
                  <a:pos x="T2" y="T3"/>
                </a:cxn>
              </a:cxnLst>
              <a:rect l="0" t="0" r="r" b="b"/>
              <a:pathLst>
                <a:path w="246" h="140">
                  <a:moveTo>
                    <a:pt x="0" y="0"/>
                  </a:moveTo>
                  <a:cubicBezTo>
                    <a:pt x="100" y="56"/>
                    <a:pt x="201" y="113"/>
                    <a:pt x="246" y="140"/>
                  </a:cubicBezTo>
                </a:path>
              </a:pathLst>
            </a:custGeom>
            <a:solidFill>
              <a:srgbClr val="CCFFFF"/>
            </a:solidFill>
            <a:ln w="25400" cap="flat" cmpd="sng">
              <a:solidFill>
                <a:schemeClr val="tx1"/>
              </a:solidFill>
              <a:prstDash val="solid"/>
              <a:round/>
              <a:headEnd/>
              <a:tailEnd/>
            </a:ln>
            <a:effectLst/>
            <a:extLst>
              <a:ext uri="{AF507438-7753-43E0-B8FC-AC1667EBCBE1}">
                <a14:hiddenEffects xmlns:a14="http://schemas.microsoft.com/office/drawing/2010/main">
                  <a:effectLst>
                    <a:outerShdw sy="50000" kx="-2453608" rotWithShape="0">
                      <a:srgbClr val="808080"/>
                    </a:outerShdw>
                  </a:effectLst>
                </a14:hiddenEffects>
              </a:ext>
            </a:extLst>
          </p:spPr>
          <p:txBody>
            <a:bodyPr>
              <a:noAutofit/>
            </a:bodyPr>
            <a:lstStyle/>
            <a:p>
              <a:endParaRPr lang="zh-CN" altLang="en-US">
                <a:latin typeface="+mn-lt"/>
              </a:endParaRPr>
            </a:p>
          </p:txBody>
        </p:sp>
        <p:sp>
          <p:nvSpPr>
            <p:cNvPr id="86074" name="Freeform 58"/>
            <p:cNvSpPr>
              <a:spLocks/>
            </p:cNvSpPr>
            <p:nvPr/>
          </p:nvSpPr>
          <p:spPr bwMode="auto">
            <a:xfrm>
              <a:off x="1687" y="1802"/>
              <a:ext cx="230" cy="281"/>
            </a:xfrm>
            <a:custGeom>
              <a:avLst/>
              <a:gdLst>
                <a:gd name="T0" fmla="*/ 0 w 230"/>
                <a:gd name="T1" fmla="*/ 0 h 1"/>
                <a:gd name="T2" fmla="*/ 230 w 230"/>
                <a:gd name="T3" fmla="*/ 0 h 1"/>
              </a:gdLst>
              <a:ahLst/>
              <a:cxnLst>
                <a:cxn ang="0">
                  <a:pos x="T0" y="T1"/>
                </a:cxn>
                <a:cxn ang="0">
                  <a:pos x="T2" y="T3"/>
                </a:cxn>
              </a:cxnLst>
              <a:rect l="0" t="0" r="r" b="b"/>
              <a:pathLst>
                <a:path w="230" h="1">
                  <a:moveTo>
                    <a:pt x="0" y="0"/>
                  </a:moveTo>
                  <a:cubicBezTo>
                    <a:pt x="96" y="0"/>
                    <a:pt x="192" y="0"/>
                    <a:pt x="230" y="0"/>
                  </a:cubicBezTo>
                </a:path>
              </a:pathLst>
            </a:custGeom>
            <a:solidFill>
              <a:srgbClr val="CCFFFF"/>
            </a:solidFill>
            <a:ln w="25400" cap="flat" cmpd="sng">
              <a:solidFill>
                <a:schemeClr val="tx1"/>
              </a:solidFill>
              <a:prstDash val="solid"/>
              <a:round/>
              <a:headEnd/>
              <a:tailEnd/>
            </a:ln>
            <a:effectLst/>
            <a:extLst>
              <a:ext uri="{AF507438-7753-43E0-B8FC-AC1667EBCBE1}">
                <a14:hiddenEffects xmlns:a14="http://schemas.microsoft.com/office/drawing/2010/main">
                  <a:effectLst>
                    <a:outerShdw sy="50000" kx="-2453608" rotWithShape="0">
                      <a:srgbClr val="808080"/>
                    </a:outerShdw>
                  </a:effectLst>
                </a14:hiddenEffects>
              </a:ext>
            </a:extLst>
          </p:spPr>
          <p:txBody>
            <a:bodyPr>
              <a:noAutofit/>
            </a:bodyPr>
            <a:lstStyle/>
            <a:p>
              <a:endParaRPr lang="zh-CN" altLang="en-US">
                <a:latin typeface="+mn-lt"/>
              </a:endParaRPr>
            </a:p>
          </p:txBody>
        </p:sp>
        <p:sp>
          <p:nvSpPr>
            <p:cNvPr id="86075" name="Freeform 59"/>
            <p:cNvSpPr>
              <a:spLocks/>
            </p:cNvSpPr>
            <p:nvPr/>
          </p:nvSpPr>
          <p:spPr bwMode="auto">
            <a:xfrm>
              <a:off x="1728" y="1925"/>
              <a:ext cx="189" cy="281"/>
            </a:xfrm>
            <a:custGeom>
              <a:avLst/>
              <a:gdLst>
                <a:gd name="T0" fmla="*/ 0 w 189"/>
                <a:gd name="T1" fmla="*/ 107 h 107"/>
                <a:gd name="T2" fmla="*/ 189 w 189"/>
                <a:gd name="T3" fmla="*/ 0 h 107"/>
              </a:gdLst>
              <a:ahLst/>
              <a:cxnLst>
                <a:cxn ang="0">
                  <a:pos x="T0" y="T1"/>
                </a:cxn>
                <a:cxn ang="0">
                  <a:pos x="T2" y="T3"/>
                </a:cxn>
              </a:cxnLst>
              <a:rect l="0" t="0" r="r" b="b"/>
              <a:pathLst>
                <a:path w="189" h="107">
                  <a:moveTo>
                    <a:pt x="0" y="107"/>
                  </a:moveTo>
                  <a:cubicBezTo>
                    <a:pt x="79" y="62"/>
                    <a:pt x="158" y="18"/>
                    <a:pt x="189" y="0"/>
                  </a:cubicBezTo>
                </a:path>
              </a:pathLst>
            </a:custGeom>
            <a:solidFill>
              <a:srgbClr val="CCFFFF"/>
            </a:solidFill>
            <a:ln w="25400" cap="flat" cmpd="sng">
              <a:solidFill>
                <a:schemeClr val="tx1"/>
              </a:solidFill>
              <a:prstDash val="solid"/>
              <a:round/>
              <a:headEnd/>
              <a:tailEnd/>
            </a:ln>
            <a:effectLst/>
            <a:extLst>
              <a:ext uri="{AF507438-7753-43E0-B8FC-AC1667EBCBE1}">
                <a14:hiddenEffects xmlns:a14="http://schemas.microsoft.com/office/drawing/2010/main">
                  <a:effectLst>
                    <a:outerShdw sy="50000" kx="-2453608" rotWithShape="0">
                      <a:srgbClr val="808080"/>
                    </a:outerShdw>
                  </a:effectLst>
                </a14:hiddenEffects>
              </a:ext>
            </a:extLst>
          </p:spPr>
          <p:txBody>
            <a:bodyPr>
              <a:noAutofit/>
            </a:bodyPr>
            <a:lstStyle/>
            <a:p>
              <a:endParaRPr lang="zh-CN" altLang="en-US">
                <a:latin typeface="+mn-lt"/>
              </a:endParaRPr>
            </a:p>
          </p:txBody>
        </p:sp>
      </p:grpSp>
      <p:sp>
        <p:nvSpPr>
          <p:cNvPr id="86076" name="Rectangle 60"/>
          <p:cNvSpPr>
            <a:spLocks noChangeArrowheads="1"/>
          </p:cNvSpPr>
          <p:nvPr/>
        </p:nvSpPr>
        <p:spPr bwMode="auto">
          <a:xfrm>
            <a:off x="4711850" y="2494290"/>
            <a:ext cx="1084114" cy="52322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eaLnBrk="0" hangingPunct="0">
              <a:buFont typeface="Wingdings" pitchFamily="2" charset="2"/>
              <a:buNone/>
            </a:pPr>
            <a:r>
              <a:rPr lang="en-US" altLang="zh-CN" b="1" dirty="0">
                <a:solidFill>
                  <a:srgbClr val="FF0000"/>
                </a:solidFill>
                <a:latin typeface="+mn-lt"/>
                <a:ea typeface="华文楷体" pitchFamily="2" charset="-122"/>
              </a:rPr>
              <a:t>Chamber peeling</a:t>
            </a:r>
          </a:p>
        </p:txBody>
      </p:sp>
      <p:sp>
        <p:nvSpPr>
          <p:cNvPr id="62" name="Line 10"/>
          <p:cNvSpPr>
            <a:spLocks noChangeShapeType="1"/>
          </p:cNvSpPr>
          <p:nvPr/>
        </p:nvSpPr>
        <p:spPr bwMode="auto">
          <a:xfrm flipV="1">
            <a:off x="5135514" y="5010563"/>
            <a:ext cx="360362" cy="9525"/>
          </a:xfrm>
          <a:prstGeom prst="line">
            <a:avLst/>
          </a:prstGeom>
          <a:noFill/>
          <a:ln w="9525">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ndParaRPr>
          </a:p>
        </p:txBody>
      </p:sp>
      <p:sp>
        <p:nvSpPr>
          <p:cNvPr id="63" name="Rectangle 11"/>
          <p:cNvSpPr>
            <a:spLocks noChangeArrowheads="1"/>
          </p:cNvSpPr>
          <p:nvPr/>
        </p:nvSpPr>
        <p:spPr bwMode="auto">
          <a:xfrm>
            <a:off x="3572897" y="4748714"/>
            <a:ext cx="1562617" cy="52322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eaLnBrk="0" hangingPunct="0">
              <a:buFont typeface="Wingdings" pitchFamily="2" charset="2"/>
              <a:buNone/>
            </a:pPr>
            <a:r>
              <a:rPr lang="en-US" altLang="zh-CN" dirty="0">
                <a:latin typeface="+mn-lt"/>
                <a:ea typeface="华文楷体" pitchFamily="2" charset="-122"/>
              </a:rPr>
              <a:t>Baking </a:t>
            </a:r>
          </a:p>
          <a:p>
            <a:pPr algn="ctr" eaLnBrk="0" hangingPunct="0">
              <a:buFont typeface="Wingdings" pitchFamily="2" charset="2"/>
              <a:buNone/>
            </a:pPr>
            <a:r>
              <a:rPr lang="en-US" altLang="zh-CN" dirty="0">
                <a:latin typeface="+mn-lt"/>
                <a:ea typeface="华文楷体" pitchFamily="2" charset="-122"/>
              </a:rPr>
              <a:t>(Before or post)</a:t>
            </a:r>
          </a:p>
        </p:txBody>
      </p:sp>
      <p:sp>
        <p:nvSpPr>
          <p:cNvPr id="64" name="Rectangle 35"/>
          <p:cNvSpPr>
            <a:spLocks noChangeArrowheads="1"/>
          </p:cNvSpPr>
          <p:nvPr/>
        </p:nvSpPr>
        <p:spPr bwMode="auto">
          <a:xfrm>
            <a:off x="209412" y="4512398"/>
            <a:ext cx="793750" cy="3143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eaLnBrk="0" hangingPunct="0">
              <a:buFont typeface="Wingdings" pitchFamily="2" charset="2"/>
              <a:buNone/>
            </a:pPr>
            <a:r>
              <a:rPr lang="en-US" altLang="zh-CN" dirty="0">
                <a:solidFill>
                  <a:srgbClr val="002060"/>
                </a:solidFill>
                <a:latin typeface="+mn-lt"/>
                <a:ea typeface="华文楷体" pitchFamily="2" charset="-122"/>
              </a:rPr>
              <a:t>Q-time</a:t>
            </a:r>
          </a:p>
        </p:txBody>
      </p:sp>
      <p:sp>
        <p:nvSpPr>
          <p:cNvPr id="65" name="Line 36"/>
          <p:cNvSpPr>
            <a:spLocks noChangeShapeType="1"/>
          </p:cNvSpPr>
          <p:nvPr/>
        </p:nvSpPr>
        <p:spPr bwMode="auto">
          <a:xfrm flipV="1">
            <a:off x="1008857" y="4670723"/>
            <a:ext cx="360362" cy="9525"/>
          </a:xfrm>
          <a:prstGeom prst="line">
            <a:avLst/>
          </a:prstGeom>
          <a:noFill/>
          <a:ln w="9525">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ndParaRPr>
          </a:p>
        </p:txBody>
      </p:sp>
      <p:sp>
        <p:nvSpPr>
          <p:cNvPr id="66" name="Line 46"/>
          <p:cNvSpPr>
            <a:spLocks noChangeShapeType="1"/>
          </p:cNvSpPr>
          <p:nvPr/>
        </p:nvSpPr>
        <p:spPr bwMode="auto">
          <a:xfrm flipH="1" flipV="1">
            <a:off x="6015038" y="2256973"/>
            <a:ext cx="360362" cy="0"/>
          </a:xfrm>
          <a:prstGeom prst="line">
            <a:avLst/>
          </a:prstGeom>
          <a:noFill/>
          <a:ln w="9525">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ndParaRPr>
          </a:p>
        </p:txBody>
      </p:sp>
      <p:sp>
        <p:nvSpPr>
          <p:cNvPr id="67" name="Rectangle 47"/>
          <p:cNvSpPr>
            <a:spLocks noChangeArrowheads="1"/>
          </p:cNvSpPr>
          <p:nvPr/>
        </p:nvSpPr>
        <p:spPr bwMode="auto">
          <a:xfrm>
            <a:off x="6379191" y="1986405"/>
            <a:ext cx="906817" cy="52322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eaLnBrk="0" hangingPunct="0">
              <a:spcBef>
                <a:spcPct val="0"/>
              </a:spcBef>
              <a:buFont typeface="Wingdings" pitchFamily="2" charset="2"/>
              <a:buNone/>
            </a:pPr>
            <a:r>
              <a:rPr lang="en-US" altLang="zh-CN" b="1" dirty="0" smtClean="0">
                <a:solidFill>
                  <a:srgbClr val="FF0000"/>
                </a:solidFill>
                <a:latin typeface="+mn-lt"/>
                <a:ea typeface="华文楷体" pitchFamily="2" charset="-122"/>
              </a:rPr>
              <a:t>Parts damage</a:t>
            </a:r>
            <a:endParaRPr lang="en-US" altLang="zh-CN" sz="1400" b="1" dirty="0">
              <a:solidFill>
                <a:srgbClr val="FF0000"/>
              </a:solidFill>
              <a:latin typeface="+mn-lt"/>
              <a:ea typeface="华文楷体" pitchFamily="2" charset="-122"/>
            </a:endParaRPr>
          </a:p>
        </p:txBody>
      </p:sp>
      <p:sp>
        <p:nvSpPr>
          <p:cNvPr id="70" name="Line 8"/>
          <p:cNvSpPr>
            <a:spLocks noChangeShapeType="1"/>
          </p:cNvSpPr>
          <p:nvPr/>
        </p:nvSpPr>
        <p:spPr bwMode="auto">
          <a:xfrm flipH="1" flipV="1">
            <a:off x="5849073" y="4021787"/>
            <a:ext cx="280987" cy="0"/>
          </a:xfrm>
          <a:prstGeom prst="line">
            <a:avLst/>
          </a:prstGeom>
          <a:noFill/>
          <a:ln w="9525">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ndParaRPr>
          </a:p>
        </p:txBody>
      </p:sp>
      <p:sp>
        <p:nvSpPr>
          <p:cNvPr id="71" name="Rectangle 38"/>
          <p:cNvSpPr>
            <a:spLocks noChangeArrowheads="1"/>
          </p:cNvSpPr>
          <p:nvPr/>
        </p:nvSpPr>
        <p:spPr bwMode="auto">
          <a:xfrm>
            <a:off x="6158636" y="3904623"/>
            <a:ext cx="1348653" cy="30777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eaLnBrk="0" hangingPunct="0">
              <a:buFont typeface="Wingdings" pitchFamily="2" charset="2"/>
              <a:buNone/>
            </a:pPr>
            <a:r>
              <a:rPr lang="en-US" altLang="zh-CN" dirty="0">
                <a:latin typeface="+mn-lt"/>
                <a:ea typeface="华文楷体" pitchFamily="2" charset="-122"/>
              </a:rPr>
              <a:t>Asher Temp.</a:t>
            </a:r>
          </a:p>
        </p:txBody>
      </p:sp>
      <p:sp>
        <p:nvSpPr>
          <p:cNvPr id="2" name="标题 1"/>
          <p:cNvSpPr>
            <a:spLocks noGrp="1"/>
          </p:cNvSpPr>
          <p:nvPr>
            <p:ph type="title" idx="4294967295"/>
          </p:nvPr>
        </p:nvSpPr>
        <p:spPr>
          <a:xfrm>
            <a:off x="1022350" y="268288"/>
            <a:ext cx="8121650" cy="584200"/>
          </a:xfrm>
        </p:spPr>
        <p:txBody>
          <a:bodyPr/>
          <a:lstStyle/>
          <a:p>
            <a:r>
              <a:rPr kumimoji="1" lang="en-US" altLang="zh-CN" dirty="0" smtClean="0">
                <a:solidFill>
                  <a:schemeClr val="tx1"/>
                </a:solidFill>
              </a:rPr>
              <a:t>Arcing</a:t>
            </a:r>
            <a:r>
              <a:rPr kumimoji="1" lang="zh-CN" altLang="en-US" dirty="0" smtClean="0">
                <a:solidFill>
                  <a:schemeClr val="tx1"/>
                </a:solidFill>
              </a:rPr>
              <a:t> 鱼骨图</a:t>
            </a:r>
            <a:endParaRPr lang="zh-CN" altLang="en-US" sz="2800" b="1" dirty="0">
              <a:latin typeface="+mj-lt"/>
              <a:ea typeface="+mj-ea"/>
            </a:endParaRPr>
          </a:p>
        </p:txBody>
      </p:sp>
      <p:sp>
        <p:nvSpPr>
          <p:cNvPr id="46" name="Rectangle 48"/>
          <p:cNvSpPr>
            <a:spLocks noChangeArrowheads="1"/>
          </p:cNvSpPr>
          <p:nvPr/>
        </p:nvSpPr>
        <p:spPr bwMode="auto">
          <a:xfrm>
            <a:off x="66161" y="1636892"/>
            <a:ext cx="1544638" cy="52322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r>
              <a:rPr lang="en-US" altLang="zh-CN" dirty="0">
                <a:ea typeface="华文楷体" pitchFamily="2" charset="-122"/>
              </a:rPr>
              <a:t>Incoming wafer: charging</a:t>
            </a:r>
          </a:p>
        </p:txBody>
      </p:sp>
      <p:sp>
        <p:nvSpPr>
          <p:cNvPr id="47" name="Line 46"/>
          <p:cNvSpPr>
            <a:spLocks noChangeShapeType="1"/>
          </p:cNvSpPr>
          <p:nvPr/>
        </p:nvSpPr>
        <p:spPr bwMode="auto">
          <a:xfrm flipH="1" flipV="1">
            <a:off x="1610799" y="4178539"/>
            <a:ext cx="360362" cy="0"/>
          </a:xfrm>
          <a:prstGeom prst="line">
            <a:avLst/>
          </a:prstGeom>
          <a:noFill/>
          <a:ln w="9525">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2060"/>
              </a:solidFill>
              <a:latin typeface="+mn-lt"/>
            </a:endParaRPr>
          </a:p>
        </p:txBody>
      </p:sp>
      <p:sp>
        <p:nvSpPr>
          <p:cNvPr id="48" name="Rectangle 47"/>
          <p:cNvSpPr>
            <a:spLocks noChangeArrowheads="1"/>
          </p:cNvSpPr>
          <p:nvPr/>
        </p:nvSpPr>
        <p:spPr bwMode="auto">
          <a:xfrm>
            <a:off x="1971161" y="4038938"/>
            <a:ext cx="1114939" cy="307777"/>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eaLnBrk="0" hangingPunct="0">
              <a:spcBef>
                <a:spcPct val="0"/>
              </a:spcBef>
              <a:buFont typeface="Wingdings" pitchFamily="2" charset="2"/>
              <a:buNone/>
            </a:pPr>
            <a:r>
              <a:rPr lang="en-US" altLang="zh-CN" dirty="0" smtClean="0">
                <a:solidFill>
                  <a:srgbClr val="002060"/>
                </a:solidFill>
                <a:latin typeface="+mn-lt"/>
                <a:ea typeface="华文楷体" pitchFamily="2" charset="-122"/>
              </a:rPr>
              <a:t>Temp</a:t>
            </a:r>
            <a:endParaRPr lang="en-US" altLang="zh-CN" sz="1400" dirty="0">
              <a:solidFill>
                <a:srgbClr val="002060"/>
              </a:solidFill>
              <a:latin typeface="+mn-lt"/>
              <a:ea typeface="华文楷体" pitchFamily="2" charset="-122"/>
            </a:endParaRPr>
          </a:p>
        </p:txBody>
      </p:sp>
      <p:sp>
        <p:nvSpPr>
          <p:cNvPr id="3" name="动作按钮: 前进或下一项 2">
            <a:hlinkClick r:id="rId2" action="ppaction://hlinksldjump" highlightClick="1"/>
          </p:cNvPr>
          <p:cNvSpPr/>
          <p:nvPr/>
        </p:nvSpPr>
        <p:spPr>
          <a:xfrm>
            <a:off x="7533303" y="1134825"/>
            <a:ext cx="482600" cy="301446"/>
          </a:xfrm>
          <a:prstGeom prst="actionButtonForwardNext">
            <a:avLst/>
          </a:prstGeom>
          <a:solidFill>
            <a:schemeClr val="accent5">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Line 50"/>
          <p:cNvSpPr>
            <a:spLocks noChangeShapeType="1"/>
          </p:cNvSpPr>
          <p:nvPr/>
        </p:nvSpPr>
        <p:spPr bwMode="auto">
          <a:xfrm>
            <a:off x="1618757" y="1909043"/>
            <a:ext cx="287338" cy="1587"/>
          </a:xfrm>
          <a:prstGeom prst="line">
            <a:avLst/>
          </a:prstGeom>
          <a:noFill/>
          <a:ln w="9525">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ndParaRPr>
          </a:p>
        </p:txBody>
      </p:sp>
      <p:sp>
        <p:nvSpPr>
          <p:cNvPr id="52" name="动作按钮: 前进或下一项 51">
            <a:hlinkClick r:id="rId3" action="ppaction://hlinksldjump" highlightClick="1"/>
          </p:cNvPr>
          <p:cNvSpPr/>
          <p:nvPr/>
        </p:nvSpPr>
        <p:spPr>
          <a:xfrm>
            <a:off x="5850494" y="2295216"/>
            <a:ext cx="482600" cy="301446"/>
          </a:xfrm>
          <a:prstGeom prst="actionButtonForwardNext">
            <a:avLst/>
          </a:prstGeom>
          <a:solidFill>
            <a:schemeClr val="accent5">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动作按钮: 前进或下一项 54">
            <a:hlinkClick r:id="rId4" action="ppaction://hlinksldjump" highlightClick="1"/>
          </p:cNvPr>
          <p:cNvSpPr/>
          <p:nvPr/>
        </p:nvSpPr>
        <p:spPr>
          <a:xfrm>
            <a:off x="5582546" y="1476375"/>
            <a:ext cx="482600" cy="301446"/>
          </a:xfrm>
          <a:prstGeom prst="actionButtonForwardNext">
            <a:avLst/>
          </a:prstGeom>
          <a:solidFill>
            <a:schemeClr val="accent5">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动作按钮: 前进或下一项 55">
            <a:hlinkClick r:id="" action="ppaction://noaction" highlightClick="1"/>
          </p:cNvPr>
          <p:cNvSpPr/>
          <p:nvPr/>
        </p:nvSpPr>
        <p:spPr>
          <a:xfrm>
            <a:off x="5388590" y="3679083"/>
            <a:ext cx="482600" cy="301446"/>
          </a:xfrm>
          <a:prstGeom prst="actionButtonForwardNext">
            <a:avLst/>
          </a:prstGeom>
          <a:solidFill>
            <a:schemeClr val="accent5">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Line 41"/>
          <p:cNvSpPr>
            <a:spLocks noChangeShapeType="1"/>
          </p:cNvSpPr>
          <p:nvPr/>
        </p:nvSpPr>
        <p:spPr bwMode="auto">
          <a:xfrm flipH="1" flipV="1">
            <a:off x="2271867" y="3070504"/>
            <a:ext cx="358775" cy="3175"/>
          </a:xfrm>
          <a:prstGeom prst="line">
            <a:avLst/>
          </a:prstGeom>
          <a:noFill/>
          <a:ln w="9525">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ndParaRPr>
          </a:p>
        </p:txBody>
      </p:sp>
      <p:sp>
        <p:nvSpPr>
          <p:cNvPr id="54" name="Rectangle 48"/>
          <p:cNvSpPr>
            <a:spLocks noChangeArrowheads="1"/>
          </p:cNvSpPr>
          <p:nvPr/>
        </p:nvSpPr>
        <p:spPr bwMode="auto">
          <a:xfrm>
            <a:off x="2664503" y="2805010"/>
            <a:ext cx="1544638" cy="52322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eaLnBrk="0" hangingPunct="0">
              <a:buFont typeface="Wingdings" pitchFamily="2" charset="2"/>
              <a:buNone/>
            </a:pPr>
            <a:r>
              <a:rPr lang="en-US" altLang="zh-CN" b="1" dirty="0">
                <a:solidFill>
                  <a:srgbClr val="FF0000"/>
                </a:solidFill>
                <a:latin typeface="+mn-lt"/>
                <a:ea typeface="华文楷体" pitchFamily="2" charset="-122"/>
              </a:rPr>
              <a:t>Wafer edge metal exposure</a:t>
            </a:r>
          </a:p>
        </p:txBody>
      </p:sp>
      <p:sp>
        <p:nvSpPr>
          <p:cNvPr id="57" name="动作按钮: 前进或下一项 56">
            <a:hlinkClick r:id="rId5" action="ppaction://hlinksldjump" highlightClick="1"/>
          </p:cNvPr>
          <p:cNvSpPr/>
          <p:nvPr/>
        </p:nvSpPr>
        <p:spPr>
          <a:xfrm>
            <a:off x="4221163" y="2372509"/>
            <a:ext cx="482600" cy="301446"/>
          </a:xfrm>
          <a:prstGeom prst="actionButtonForwardNext">
            <a:avLst/>
          </a:prstGeom>
          <a:solidFill>
            <a:schemeClr val="accent5">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Rectangle 38"/>
          <p:cNvSpPr>
            <a:spLocks noChangeArrowheads="1"/>
          </p:cNvSpPr>
          <p:nvPr/>
        </p:nvSpPr>
        <p:spPr bwMode="auto">
          <a:xfrm>
            <a:off x="5628303" y="5019261"/>
            <a:ext cx="1689100" cy="738664"/>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eaLnBrk="0" hangingPunct="0">
              <a:buFont typeface="Wingdings" pitchFamily="2" charset="2"/>
              <a:buNone/>
            </a:pPr>
            <a:r>
              <a:rPr lang="en-US" altLang="zh-CN" b="1" dirty="0">
                <a:solidFill>
                  <a:srgbClr val="FF0000"/>
                </a:solidFill>
                <a:latin typeface="+mn-lt"/>
                <a:ea typeface="华文楷体" pitchFamily="2" charset="-122"/>
              </a:rPr>
              <a:t>Process by product metal element</a:t>
            </a:r>
          </a:p>
        </p:txBody>
      </p:sp>
      <p:sp>
        <p:nvSpPr>
          <p:cNvPr id="72" name="Line 8"/>
          <p:cNvSpPr>
            <a:spLocks noChangeShapeType="1"/>
          </p:cNvSpPr>
          <p:nvPr/>
        </p:nvSpPr>
        <p:spPr bwMode="auto">
          <a:xfrm flipH="1" flipV="1">
            <a:off x="5348903" y="5383831"/>
            <a:ext cx="280987" cy="0"/>
          </a:xfrm>
          <a:prstGeom prst="line">
            <a:avLst/>
          </a:prstGeom>
          <a:noFill/>
          <a:ln w="9525">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ndParaRPr>
          </a:p>
        </p:txBody>
      </p:sp>
      <p:sp>
        <p:nvSpPr>
          <p:cNvPr id="73" name="动作按钮: 前进或下一项 72">
            <a:hlinkClick r:id="" action="ppaction://noaction" highlightClick="1"/>
          </p:cNvPr>
          <p:cNvSpPr/>
          <p:nvPr/>
        </p:nvSpPr>
        <p:spPr>
          <a:xfrm>
            <a:off x="7670800" y="5268122"/>
            <a:ext cx="482600" cy="301446"/>
          </a:xfrm>
          <a:prstGeom prst="actionButtonForwardNext">
            <a:avLst/>
          </a:prstGeom>
          <a:solidFill>
            <a:schemeClr val="accent5">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八角星 58">
            <a:hlinkClick r:id="rId6" action="ppaction://hlinksldjump"/>
          </p:cNvPr>
          <p:cNvSpPr/>
          <p:nvPr/>
        </p:nvSpPr>
        <p:spPr>
          <a:xfrm>
            <a:off x="3788183" y="2295613"/>
            <a:ext cx="511716" cy="461052"/>
          </a:xfrm>
          <a:prstGeom prst="star8">
            <a:avLst/>
          </a:prstGeom>
          <a:solidFill>
            <a:srgbClr val="64C8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rgbClr val="FF0000"/>
                </a:solidFill>
              </a:rPr>
              <a:t>1</a:t>
            </a:r>
            <a:endParaRPr lang="zh-CN" altLang="en-US" sz="2400" b="1" dirty="0">
              <a:solidFill>
                <a:srgbClr val="FF0000"/>
              </a:solidFill>
            </a:endParaRPr>
          </a:p>
        </p:txBody>
      </p:sp>
      <p:sp>
        <p:nvSpPr>
          <p:cNvPr id="61" name="动作按钮: 前进或下一项 60">
            <a:hlinkClick r:id="rId7" action="ppaction://hlinksldjump" highlightClick="1"/>
          </p:cNvPr>
          <p:cNvSpPr/>
          <p:nvPr/>
        </p:nvSpPr>
        <p:spPr>
          <a:xfrm>
            <a:off x="4271963" y="2715409"/>
            <a:ext cx="482600" cy="301446"/>
          </a:xfrm>
          <a:prstGeom prst="actionButtonForwardNext">
            <a:avLst/>
          </a:prstGeom>
          <a:solidFill>
            <a:schemeClr val="accent5">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八角星 67">
            <a:hlinkClick r:id="rId6" action="ppaction://hlinksldjump"/>
          </p:cNvPr>
          <p:cNvSpPr/>
          <p:nvPr/>
        </p:nvSpPr>
        <p:spPr>
          <a:xfrm>
            <a:off x="3838983" y="2638513"/>
            <a:ext cx="511716" cy="461052"/>
          </a:xfrm>
          <a:prstGeom prst="star8">
            <a:avLst/>
          </a:prstGeom>
          <a:solidFill>
            <a:srgbClr val="64C8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rgbClr val="FF0000"/>
                </a:solidFill>
              </a:rPr>
              <a:t>2</a:t>
            </a:r>
            <a:endParaRPr lang="zh-CN" altLang="en-US" sz="2400" b="1" dirty="0">
              <a:solidFill>
                <a:srgbClr val="FF0000"/>
              </a:solidFill>
            </a:endParaRPr>
          </a:p>
        </p:txBody>
      </p:sp>
      <p:sp>
        <p:nvSpPr>
          <p:cNvPr id="74" name="八角星 73">
            <a:hlinkClick r:id="rId6" action="ppaction://hlinksldjump"/>
          </p:cNvPr>
          <p:cNvSpPr/>
          <p:nvPr/>
        </p:nvSpPr>
        <p:spPr>
          <a:xfrm>
            <a:off x="5137273" y="1406366"/>
            <a:ext cx="511716" cy="461052"/>
          </a:xfrm>
          <a:prstGeom prst="star8">
            <a:avLst/>
          </a:prstGeom>
          <a:solidFill>
            <a:srgbClr val="64C8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rgbClr val="FF0000"/>
                </a:solidFill>
              </a:rPr>
              <a:t>5</a:t>
            </a:r>
            <a:endParaRPr lang="zh-CN" altLang="en-US" sz="2400" b="1" dirty="0">
              <a:solidFill>
                <a:srgbClr val="FF0000"/>
              </a:solidFill>
            </a:endParaRPr>
          </a:p>
        </p:txBody>
      </p:sp>
      <p:sp>
        <p:nvSpPr>
          <p:cNvPr id="75" name="八角星 74">
            <a:hlinkClick r:id="rId6" action="ppaction://hlinksldjump"/>
          </p:cNvPr>
          <p:cNvSpPr/>
          <p:nvPr/>
        </p:nvSpPr>
        <p:spPr>
          <a:xfrm>
            <a:off x="5450595" y="2230377"/>
            <a:ext cx="511716" cy="461052"/>
          </a:xfrm>
          <a:prstGeom prst="star8">
            <a:avLst/>
          </a:prstGeom>
          <a:solidFill>
            <a:srgbClr val="64C8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rgbClr val="FF0000"/>
                </a:solidFill>
              </a:rPr>
              <a:t>6</a:t>
            </a:r>
            <a:endParaRPr lang="zh-CN" altLang="en-US" sz="2400" b="1" dirty="0">
              <a:solidFill>
                <a:srgbClr val="FF0000"/>
              </a:solidFill>
            </a:endParaRPr>
          </a:p>
        </p:txBody>
      </p:sp>
      <p:sp>
        <p:nvSpPr>
          <p:cNvPr id="76" name="八角星 75">
            <a:hlinkClick r:id="rId6" action="ppaction://hlinksldjump"/>
          </p:cNvPr>
          <p:cNvSpPr/>
          <p:nvPr/>
        </p:nvSpPr>
        <p:spPr>
          <a:xfrm>
            <a:off x="7108647" y="1043271"/>
            <a:ext cx="511716" cy="461052"/>
          </a:xfrm>
          <a:prstGeom prst="star8">
            <a:avLst/>
          </a:prstGeom>
          <a:solidFill>
            <a:srgbClr val="64C8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rgbClr val="FF0000"/>
                </a:solidFill>
              </a:rPr>
              <a:t>7</a:t>
            </a:r>
            <a:endParaRPr lang="zh-CN" altLang="en-US" sz="2400" b="1" dirty="0">
              <a:solidFill>
                <a:srgbClr val="FF0000"/>
              </a:solidFill>
            </a:endParaRPr>
          </a:p>
        </p:txBody>
      </p:sp>
      <p:sp>
        <p:nvSpPr>
          <p:cNvPr id="78" name="动作按钮: 前进或下一项 77">
            <a:hlinkClick r:id="" action="ppaction://noaction" highlightClick="1"/>
          </p:cNvPr>
          <p:cNvSpPr/>
          <p:nvPr/>
        </p:nvSpPr>
        <p:spPr>
          <a:xfrm>
            <a:off x="5553690" y="4072783"/>
            <a:ext cx="482600" cy="301446"/>
          </a:xfrm>
          <a:prstGeom prst="actionButtonForwardNext">
            <a:avLst/>
          </a:prstGeom>
          <a:solidFill>
            <a:schemeClr val="accent5">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动作按钮: 前进或下一项 79">
            <a:hlinkClick r:id="" action="ppaction://noaction" highlightClick="1"/>
          </p:cNvPr>
          <p:cNvSpPr/>
          <p:nvPr/>
        </p:nvSpPr>
        <p:spPr>
          <a:xfrm>
            <a:off x="5426690" y="4466483"/>
            <a:ext cx="482600" cy="301446"/>
          </a:xfrm>
          <a:prstGeom prst="actionButtonForwardNext">
            <a:avLst/>
          </a:prstGeom>
          <a:solidFill>
            <a:schemeClr val="accent5">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动作按钮: 前进或下一项 81">
            <a:hlinkClick r:id="" action="ppaction://noaction" highlightClick="1"/>
          </p:cNvPr>
          <p:cNvSpPr/>
          <p:nvPr/>
        </p:nvSpPr>
        <p:spPr>
          <a:xfrm>
            <a:off x="5356840" y="4809383"/>
            <a:ext cx="482600" cy="301446"/>
          </a:xfrm>
          <a:prstGeom prst="actionButtonForwardNext">
            <a:avLst/>
          </a:prstGeom>
          <a:solidFill>
            <a:schemeClr val="accent5">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动作按钮: 前进或下一项 83">
            <a:hlinkClick r:id="" action="ppaction://noaction" highlightClick="1"/>
          </p:cNvPr>
          <p:cNvSpPr/>
          <p:nvPr/>
        </p:nvSpPr>
        <p:spPr>
          <a:xfrm>
            <a:off x="7643984" y="1967280"/>
            <a:ext cx="482600" cy="301446"/>
          </a:xfrm>
          <a:prstGeom prst="actionButtonForwardNext">
            <a:avLst/>
          </a:prstGeom>
          <a:solidFill>
            <a:schemeClr val="accent5">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八角星 84">
            <a:hlinkClick r:id="rId6" action="ppaction://hlinksldjump"/>
          </p:cNvPr>
          <p:cNvSpPr/>
          <p:nvPr/>
        </p:nvSpPr>
        <p:spPr>
          <a:xfrm>
            <a:off x="7219328" y="1875726"/>
            <a:ext cx="511716" cy="461052"/>
          </a:xfrm>
          <a:prstGeom prst="star8">
            <a:avLst/>
          </a:prstGeom>
          <a:solidFill>
            <a:srgbClr val="64C8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rgbClr val="FF0000"/>
                </a:solidFill>
              </a:rPr>
              <a:t>9</a:t>
            </a:r>
            <a:endParaRPr lang="zh-CN" altLang="en-US" sz="2400" b="1" dirty="0">
              <a:solidFill>
                <a:srgbClr val="FF0000"/>
              </a:solidFill>
            </a:endParaRPr>
          </a:p>
        </p:txBody>
      </p:sp>
      <p:sp>
        <p:nvSpPr>
          <p:cNvPr id="86" name="动作按钮: 前进或下一项 85">
            <a:hlinkClick r:id="rId8" action="ppaction://hlinksldjump" highlightClick="1"/>
          </p:cNvPr>
          <p:cNvSpPr/>
          <p:nvPr/>
        </p:nvSpPr>
        <p:spPr>
          <a:xfrm>
            <a:off x="7609663" y="1550243"/>
            <a:ext cx="482600" cy="301446"/>
          </a:xfrm>
          <a:prstGeom prst="actionButtonForwardNext">
            <a:avLst/>
          </a:prstGeom>
          <a:solidFill>
            <a:schemeClr val="accent5">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八角星 86">
            <a:hlinkClick r:id="rId6" action="ppaction://hlinksldjump"/>
          </p:cNvPr>
          <p:cNvSpPr/>
          <p:nvPr/>
        </p:nvSpPr>
        <p:spPr>
          <a:xfrm>
            <a:off x="7185007" y="1458689"/>
            <a:ext cx="511716" cy="461052"/>
          </a:xfrm>
          <a:prstGeom prst="star8">
            <a:avLst/>
          </a:prstGeom>
          <a:solidFill>
            <a:srgbClr val="64C8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rgbClr val="FF0000"/>
                </a:solidFill>
              </a:rPr>
              <a:t>8</a:t>
            </a:r>
            <a:endParaRPr lang="zh-CN" altLang="en-US" sz="2400" b="1" dirty="0">
              <a:solidFill>
                <a:srgbClr val="FF0000"/>
              </a:solidFill>
            </a:endParaRPr>
          </a:p>
        </p:txBody>
      </p:sp>
      <p:sp>
        <p:nvSpPr>
          <p:cNvPr id="88" name="动作按钮: 前进或下一项 87">
            <a:hlinkClick r:id="rId9" action="ppaction://hlinksldjump" highlightClick="1"/>
          </p:cNvPr>
          <p:cNvSpPr/>
          <p:nvPr/>
        </p:nvSpPr>
        <p:spPr>
          <a:xfrm>
            <a:off x="4503738" y="3071009"/>
            <a:ext cx="482600" cy="301446"/>
          </a:xfrm>
          <a:prstGeom prst="actionButtonForwardNext">
            <a:avLst/>
          </a:prstGeom>
          <a:solidFill>
            <a:schemeClr val="accent5">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八角星 88">
            <a:hlinkClick r:id="rId6" action="ppaction://hlinksldjump"/>
          </p:cNvPr>
          <p:cNvSpPr/>
          <p:nvPr/>
        </p:nvSpPr>
        <p:spPr>
          <a:xfrm>
            <a:off x="4096158" y="2968713"/>
            <a:ext cx="511716" cy="461052"/>
          </a:xfrm>
          <a:prstGeom prst="star8">
            <a:avLst/>
          </a:prstGeom>
          <a:solidFill>
            <a:srgbClr val="64C8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FF0000"/>
                </a:solidFill>
              </a:rPr>
              <a:t>3</a:t>
            </a:r>
            <a:endParaRPr lang="zh-CN" altLang="en-US" sz="2400" b="1" dirty="0">
              <a:solidFill>
                <a:srgbClr val="FF0000"/>
              </a:solidFill>
            </a:endParaRPr>
          </a:p>
        </p:txBody>
      </p:sp>
      <p:sp>
        <p:nvSpPr>
          <p:cNvPr id="90" name="动作按钮: 前进或下一项 89">
            <a:hlinkClick r:id="" action="ppaction://noaction" highlightClick="1"/>
          </p:cNvPr>
          <p:cNvSpPr/>
          <p:nvPr/>
        </p:nvSpPr>
        <p:spPr>
          <a:xfrm>
            <a:off x="7694784" y="2310180"/>
            <a:ext cx="482600" cy="301446"/>
          </a:xfrm>
          <a:prstGeom prst="actionButtonForwardNext">
            <a:avLst/>
          </a:prstGeom>
          <a:solidFill>
            <a:schemeClr val="accent5">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八角星 90">
            <a:hlinkClick r:id="rId6" action="ppaction://hlinksldjump"/>
          </p:cNvPr>
          <p:cNvSpPr/>
          <p:nvPr/>
        </p:nvSpPr>
        <p:spPr>
          <a:xfrm>
            <a:off x="7219328" y="2218626"/>
            <a:ext cx="562516" cy="461052"/>
          </a:xfrm>
          <a:prstGeom prst="star8">
            <a:avLst/>
          </a:prstGeom>
          <a:solidFill>
            <a:srgbClr val="64C8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FF0000"/>
                </a:solidFill>
              </a:rPr>
              <a:t>10</a:t>
            </a:r>
            <a:endParaRPr lang="zh-CN" altLang="en-US" b="1" dirty="0">
              <a:solidFill>
                <a:srgbClr val="FF0000"/>
              </a:solidFill>
            </a:endParaRPr>
          </a:p>
        </p:txBody>
      </p:sp>
      <p:sp>
        <p:nvSpPr>
          <p:cNvPr id="92" name="动作按钮: 前进或下一项 91">
            <a:hlinkClick r:id="" action="ppaction://noaction" highlightClick="1"/>
          </p:cNvPr>
          <p:cNvSpPr/>
          <p:nvPr/>
        </p:nvSpPr>
        <p:spPr>
          <a:xfrm>
            <a:off x="7796384" y="2653080"/>
            <a:ext cx="482600" cy="301446"/>
          </a:xfrm>
          <a:prstGeom prst="actionButtonForwardNext">
            <a:avLst/>
          </a:prstGeom>
          <a:solidFill>
            <a:schemeClr val="accent5">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八角星 92">
            <a:hlinkClick r:id="rId6" action="ppaction://hlinksldjump"/>
          </p:cNvPr>
          <p:cNvSpPr/>
          <p:nvPr/>
        </p:nvSpPr>
        <p:spPr>
          <a:xfrm>
            <a:off x="7286008" y="2561526"/>
            <a:ext cx="597436" cy="461052"/>
          </a:xfrm>
          <a:prstGeom prst="star8">
            <a:avLst/>
          </a:prstGeom>
          <a:solidFill>
            <a:srgbClr val="64C8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FF0000"/>
                </a:solidFill>
              </a:rPr>
              <a:t>11</a:t>
            </a:r>
            <a:endParaRPr lang="zh-CN" altLang="en-US" b="1" dirty="0">
              <a:solidFill>
                <a:srgbClr val="FF0000"/>
              </a:solidFill>
            </a:endParaRPr>
          </a:p>
        </p:txBody>
      </p:sp>
      <p:sp>
        <p:nvSpPr>
          <p:cNvPr id="94" name="动作按钮: 前进或下一项 93">
            <a:hlinkClick r:id="rId6" action="ppaction://hlinksldjump" highlightClick="1"/>
          </p:cNvPr>
          <p:cNvSpPr/>
          <p:nvPr/>
        </p:nvSpPr>
        <p:spPr>
          <a:xfrm>
            <a:off x="4284663" y="3404384"/>
            <a:ext cx="482600" cy="301446"/>
          </a:xfrm>
          <a:prstGeom prst="actionButtonForwardNext">
            <a:avLst/>
          </a:prstGeom>
          <a:solidFill>
            <a:schemeClr val="accent5">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八角星 94">
            <a:hlinkClick r:id="rId6" action="ppaction://hlinksldjump"/>
          </p:cNvPr>
          <p:cNvSpPr/>
          <p:nvPr/>
        </p:nvSpPr>
        <p:spPr>
          <a:xfrm>
            <a:off x="3851683" y="3327488"/>
            <a:ext cx="511716" cy="461052"/>
          </a:xfrm>
          <a:prstGeom prst="star8">
            <a:avLst/>
          </a:prstGeom>
          <a:solidFill>
            <a:srgbClr val="64C8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FF0000"/>
                </a:solidFill>
              </a:rPr>
              <a:t>4</a:t>
            </a:r>
            <a:endParaRPr lang="zh-CN" altLang="en-US" sz="2400" b="1" dirty="0">
              <a:solidFill>
                <a:srgbClr val="FF0000"/>
              </a:solidFill>
            </a:endParaRPr>
          </a:p>
        </p:txBody>
      </p:sp>
      <p:sp>
        <p:nvSpPr>
          <p:cNvPr id="96" name="八角星 95">
            <a:hlinkClick r:id="rId6" action="ppaction://hlinksldjump"/>
          </p:cNvPr>
          <p:cNvSpPr/>
          <p:nvPr/>
        </p:nvSpPr>
        <p:spPr>
          <a:xfrm>
            <a:off x="4853159" y="4734682"/>
            <a:ext cx="597436" cy="461052"/>
          </a:xfrm>
          <a:prstGeom prst="star8">
            <a:avLst/>
          </a:prstGeom>
          <a:solidFill>
            <a:srgbClr val="64C8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FF0000"/>
                </a:solidFill>
              </a:rPr>
              <a:t>15</a:t>
            </a:r>
            <a:endParaRPr lang="zh-CN" altLang="en-US" b="1" dirty="0">
              <a:solidFill>
                <a:srgbClr val="FF0000"/>
              </a:solidFill>
            </a:endParaRPr>
          </a:p>
        </p:txBody>
      </p:sp>
      <p:sp>
        <p:nvSpPr>
          <p:cNvPr id="97" name="八角星 96">
            <a:hlinkClick r:id="rId6" action="ppaction://hlinksldjump"/>
          </p:cNvPr>
          <p:cNvSpPr/>
          <p:nvPr/>
        </p:nvSpPr>
        <p:spPr>
          <a:xfrm>
            <a:off x="4940893" y="4365671"/>
            <a:ext cx="597436" cy="461052"/>
          </a:xfrm>
          <a:prstGeom prst="star8">
            <a:avLst/>
          </a:prstGeom>
          <a:solidFill>
            <a:srgbClr val="64C8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FF0000"/>
                </a:solidFill>
              </a:rPr>
              <a:t>14</a:t>
            </a:r>
            <a:endParaRPr lang="zh-CN" altLang="en-US" b="1" dirty="0">
              <a:solidFill>
                <a:srgbClr val="FF0000"/>
              </a:solidFill>
            </a:endParaRPr>
          </a:p>
        </p:txBody>
      </p:sp>
      <p:sp>
        <p:nvSpPr>
          <p:cNvPr id="98" name="八角星 97">
            <a:hlinkClick r:id="rId6" action="ppaction://hlinksldjump"/>
          </p:cNvPr>
          <p:cNvSpPr/>
          <p:nvPr/>
        </p:nvSpPr>
        <p:spPr>
          <a:xfrm>
            <a:off x="5050185" y="3981874"/>
            <a:ext cx="597436" cy="461052"/>
          </a:xfrm>
          <a:prstGeom prst="star8">
            <a:avLst/>
          </a:prstGeom>
          <a:solidFill>
            <a:srgbClr val="64C8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FF0000"/>
                </a:solidFill>
              </a:rPr>
              <a:t>13</a:t>
            </a:r>
            <a:endParaRPr lang="zh-CN" altLang="en-US" b="1" dirty="0">
              <a:solidFill>
                <a:srgbClr val="FF0000"/>
              </a:solidFill>
            </a:endParaRPr>
          </a:p>
        </p:txBody>
      </p:sp>
      <p:sp>
        <p:nvSpPr>
          <p:cNvPr id="99" name="八角星 98">
            <a:hlinkClick r:id="rId6" action="ppaction://hlinksldjump"/>
          </p:cNvPr>
          <p:cNvSpPr/>
          <p:nvPr/>
        </p:nvSpPr>
        <p:spPr>
          <a:xfrm>
            <a:off x="4880572" y="3605639"/>
            <a:ext cx="597436" cy="461052"/>
          </a:xfrm>
          <a:prstGeom prst="star8">
            <a:avLst/>
          </a:prstGeom>
          <a:solidFill>
            <a:srgbClr val="64C8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FF0000"/>
                </a:solidFill>
              </a:rPr>
              <a:t>12</a:t>
            </a:r>
            <a:endParaRPr lang="zh-CN" altLang="en-US" b="1" dirty="0">
              <a:solidFill>
                <a:srgbClr val="FF0000"/>
              </a:solidFill>
            </a:endParaRPr>
          </a:p>
        </p:txBody>
      </p:sp>
      <p:sp>
        <p:nvSpPr>
          <p:cNvPr id="100" name="八角星 99">
            <a:hlinkClick r:id="rId6" action="ppaction://hlinksldjump"/>
          </p:cNvPr>
          <p:cNvSpPr/>
          <p:nvPr/>
        </p:nvSpPr>
        <p:spPr>
          <a:xfrm>
            <a:off x="7108647" y="5193808"/>
            <a:ext cx="597436" cy="461052"/>
          </a:xfrm>
          <a:prstGeom prst="star8">
            <a:avLst/>
          </a:prstGeom>
          <a:solidFill>
            <a:srgbClr val="64C8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FF0000"/>
                </a:solidFill>
              </a:rPr>
              <a:t>16</a:t>
            </a:r>
            <a:endParaRPr lang="zh-CN" altLang="en-US" b="1" dirty="0">
              <a:solidFill>
                <a:srgbClr val="FF0000"/>
              </a:solidFill>
            </a:endParaRPr>
          </a:p>
        </p:txBody>
      </p:sp>
    </p:spTree>
    <p:extLst>
      <p:ext uri="{BB962C8B-B14F-4D97-AF65-F5344CB8AC3E}">
        <p14:creationId xmlns:p14="http://schemas.microsoft.com/office/powerpoint/2010/main" val="34340610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noFill/>
          <a:ln w="9525">
            <a:noFill/>
            <a:miter lim="800000"/>
            <a:headEnd/>
            <a:tailEnd/>
          </a:ln>
        </p:spPr>
        <p:txBody>
          <a:bodyPr vert="horz" wrap="square" lIns="91440" tIns="45720" rIns="91440" bIns="45720" numCol="1" anchor="b" anchorCtr="0" compatLnSpc="1">
            <a:prstTxWarp prst="textNoShape">
              <a:avLst/>
            </a:prstTxWarp>
          </a:bodyPr>
          <a:lstStyle/>
          <a:p>
            <a:r>
              <a:rPr kumimoji="1" lang="en-US" altLang="zh-CN" dirty="0" smtClean="0">
                <a:solidFill>
                  <a:schemeClr val="tx1"/>
                </a:solidFill>
              </a:rPr>
              <a:t>Arcing </a:t>
            </a:r>
            <a:r>
              <a:rPr kumimoji="1" lang="zh-CN" altLang="en-US" dirty="0" smtClean="0">
                <a:solidFill>
                  <a:schemeClr val="tx1"/>
                </a:solidFill>
              </a:rPr>
              <a:t>解决方案</a:t>
            </a:r>
            <a:endParaRPr kumimoji="1" lang="en-US" altLang="zh-CN" sz="2800" b="1" dirty="0">
              <a:solidFill>
                <a:srgbClr val="000000"/>
              </a:solidFill>
              <a:latin typeface="+mj-lt"/>
              <a:ea typeface="+mj-ea"/>
            </a:endParaRPr>
          </a:p>
        </p:txBody>
      </p:sp>
      <p:sp>
        <p:nvSpPr>
          <p:cNvPr id="3" name="Text Box 14"/>
          <p:cNvSpPr txBox="1">
            <a:spLocks noChangeArrowheads="1"/>
          </p:cNvSpPr>
          <p:nvPr/>
        </p:nvSpPr>
        <p:spPr bwMode="auto">
          <a:xfrm>
            <a:off x="683633" y="1227759"/>
            <a:ext cx="8044442"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buFont typeface="Wingdings" panose="05000000000000000000" pitchFamily="2" charset="2"/>
              <a:buChar char="n"/>
            </a:pPr>
            <a:r>
              <a:rPr lang="zh-CN" altLang="en-US" sz="1600" dirty="0" smtClean="0">
                <a:solidFill>
                  <a:srgbClr val="002060"/>
                </a:solidFill>
              </a:rPr>
              <a:t>从其失效机理来分析，</a:t>
            </a:r>
            <a:r>
              <a:rPr lang="en-US" altLang="zh-CN" sz="1600" dirty="0" smtClean="0">
                <a:solidFill>
                  <a:srgbClr val="002060"/>
                </a:solidFill>
              </a:rPr>
              <a:t>Arcing </a:t>
            </a:r>
            <a:r>
              <a:rPr lang="zh-CN" altLang="en-US" sz="1600" dirty="0" smtClean="0">
                <a:solidFill>
                  <a:srgbClr val="002060"/>
                </a:solidFill>
              </a:rPr>
              <a:t>的解决</a:t>
            </a:r>
            <a:r>
              <a:rPr lang="zh-CN" altLang="en-US" sz="1600" dirty="0">
                <a:solidFill>
                  <a:srgbClr val="002060"/>
                </a:solidFill>
              </a:rPr>
              <a:t>方案</a:t>
            </a:r>
            <a:r>
              <a:rPr lang="zh-CN" altLang="en-US" sz="1600" dirty="0" smtClean="0">
                <a:solidFill>
                  <a:srgbClr val="002060"/>
                </a:solidFill>
              </a:rPr>
              <a:t>主要为</a:t>
            </a:r>
            <a:r>
              <a:rPr lang="en-US" altLang="zh-CN" sz="1600" dirty="0" smtClean="0">
                <a:solidFill>
                  <a:srgbClr val="002060"/>
                </a:solidFill>
              </a:rPr>
              <a:t>:</a:t>
            </a:r>
          </a:p>
          <a:p>
            <a:pPr marL="800100" lvl="1" indent="-342900">
              <a:buFont typeface="Wingdings" panose="05000000000000000000" pitchFamily="2" charset="2"/>
              <a:buChar char="Ø"/>
            </a:pPr>
            <a:r>
              <a:rPr lang="en-US" altLang="zh-CN" sz="1600" dirty="0">
                <a:solidFill>
                  <a:srgbClr val="002060"/>
                </a:solidFill>
              </a:rPr>
              <a:t>MIM structure is easy to collect electron and electron current will induce arcing.</a:t>
            </a:r>
          </a:p>
          <a:p>
            <a:pPr marL="742950" lvl="1" indent="-285750">
              <a:buFont typeface="Arial" panose="020B0604020202020204" pitchFamily="34" charset="0"/>
              <a:buChar char="•"/>
            </a:pPr>
            <a:r>
              <a:rPr lang="en-US" altLang="zh-CN" sz="1600" dirty="0" smtClean="0">
                <a:solidFill>
                  <a:srgbClr val="002060"/>
                </a:solidFill>
              </a:rPr>
              <a:t>Reduce VIA etch OE step RF power, magnet intensity.</a:t>
            </a:r>
            <a:endParaRPr lang="en-US" altLang="zh-CN" sz="1600" dirty="0">
              <a:solidFill>
                <a:srgbClr val="002060"/>
              </a:solidFill>
            </a:endParaRPr>
          </a:p>
          <a:p>
            <a:pPr marL="742950" lvl="1" indent="-285750">
              <a:buFont typeface="Arial" panose="020B0604020202020204" pitchFamily="34" charset="0"/>
              <a:buChar char="•"/>
            </a:pPr>
            <a:endParaRPr lang="en-US" altLang="zh-CN" sz="1600" dirty="0">
              <a:solidFill>
                <a:srgbClr val="002060"/>
              </a:solidFill>
            </a:endParaRPr>
          </a:p>
          <a:p>
            <a:pPr marL="800100" lvl="1" indent="-342900">
              <a:buFont typeface="Wingdings" panose="05000000000000000000" pitchFamily="2" charset="2"/>
              <a:buChar char="Ø"/>
            </a:pPr>
            <a:r>
              <a:rPr lang="en-US" altLang="zh-CN" sz="1600" dirty="0">
                <a:solidFill>
                  <a:srgbClr val="002060"/>
                </a:solidFill>
              </a:rPr>
              <a:t>Chamber polymer peeling into plasma, polymer</a:t>
            </a:r>
            <a:r>
              <a:rPr lang="zh-CN" altLang="en-US" sz="1600" dirty="0">
                <a:solidFill>
                  <a:srgbClr val="002060"/>
                </a:solidFill>
              </a:rPr>
              <a:t>表面吸附大量电荷局部电压过大引发</a:t>
            </a:r>
            <a:r>
              <a:rPr lang="en-US" altLang="zh-CN" sz="1600" dirty="0">
                <a:solidFill>
                  <a:srgbClr val="002060"/>
                </a:solidFill>
              </a:rPr>
              <a:t>arcing</a:t>
            </a:r>
            <a:r>
              <a:rPr lang="en-US" altLang="zh-CN" sz="1600" dirty="0" smtClean="0">
                <a:solidFill>
                  <a:srgbClr val="002060"/>
                </a:solidFill>
              </a:rPr>
              <a:t>.</a:t>
            </a:r>
          </a:p>
          <a:p>
            <a:pPr marL="800100" lvl="1" indent="-342900">
              <a:buFont typeface="Arial" panose="020B0604020202020204" pitchFamily="34" charset="0"/>
              <a:buChar char="•"/>
            </a:pPr>
            <a:r>
              <a:rPr lang="en-US" altLang="zh-CN" sz="1600" dirty="0">
                <a:solidFill>
                  <a:srgbClr val="000000"/>
                </a:solidFill>
                <a:cs typeface="Arial" pitchFamily="34" charset="0"/>
              </a:rPr>
              <a:t>Control cathode/wall liner roughness, reduce polymer peeling </a:t>
            </a:r>
            <a:r>
              <a:rPr lang="en-US" altLang="zh-CN" sz="1600" dirty="0" smtClean="0">
                <a:solidFill>
                  <a:srgbClr val="000000"/>
                </a:solidFill>
                <a:cs typeface="Arial" pitchFamily="34" charset="0"/>
              </a:rPr>
              <a:t>probability</a:t>
            </a:r>
          </a:p>
          <a:p>
            <a:pPr marL="800100" lvl="1" indent="-342900">
              <a:buFont typeface="Arial" panose="020B0604020202020204" pitchFamily="34" charset="0"/>
              <a:buChar char="•"/>
            </a:pPr>
            <a:endParaRPr lang="en-US" altLang="zh-CN" sz="1600" dirty="0">
              <a:solidFill>
                <a:srgbClr val="002060"/>
              </a:solidFill>
            </a:endParaRPr>
          </a:p>
          <a:p>
            <a:pPr marL="800100" lvl="1" indent="-342900">
              <a:buFont typeface="Wingdings" panose="05000000000000000000" pitchFamily="2" charset="2"/>
              <a:buChar char="Ø"/>
            </a:pPr>
            <a:r>
              <a:rPr lang="en-US" altLang="zh-CN" sz="1600" dirty="0">
                <a:solidFill>
                  <a:srgbClr val="002060"/>
                </a:solidFill>
              </a:rPr>
              <a:t>Chamber RF system not stable, plasma unstable induce arcing</a:t>
            </a:r>
            <a:r>
              <a:rPr lang="en-US" altLang="zh-CN" sz="1600" dirty="0" smtClean="0">
                <a:solidFill>
                  <a:srgbClr val="002060"/>
                </a:solidFill>
              </a:rPr>
              <a:t>.</a:t>
            </a:r>
          </a:p>
          <a:p>
            <a:pPr marL="800100" lvl="1" indent="-342900">
              <a:buFont typeface="Arial" panose="020B0604020202020204" pitchFamily="34" charset="0"/>
              <a:buChar char="•"/>
            </a:pPr>
            <a:r>
              <a:rPr lang="en-US" altLang="zh-CN" sz="1600" dirty="0" smtClean="0">
                <a:solidFill>
                  <a:srgbClr val="002060"/>
                </a:solidFill>
              </a:rPr>
              <a:t>Check chamber RF system include RF generator, RF match, RF cable, magnet driver </a:t>
            </a:r>
            <a:r>
              <a:rPr lang="en-US" altLang="zh-CN" sz="1600" dirty="0" err="1" smtClean="0">
                <a:solidFill>
                  <a:srgbClr val="002060"/>
                </a:solidFill>
              </a:rPr>
              <a:t>etc</a:t>
            </a:r>
            <a:endParaRPr lang="en-US" altLang="zh-CN" sz="1600" dirty="0" smtClean="0">
              <a:solidFill>
                <a:srgbClr val="002060"/>
              </a:solidFill>
            </a:endParaRPr>
          </a:p>
          <a:p>
            <a:pPr marL="800100" lvl="1" indent="-342900">
              <a:buFont typeface="Arial" panose="020B0604020202020204" pitchFamily="34" charset="0"/>
              <a:buChar char="•"/>
            </a:pPr>
            <a:r>
              <a:rPr lang="en-US" altLang="zh-CN" sz="1600" dirty="0" smtClean="0">
                <a:solidFill>
                  <a:srgbClr val="002060"/>
                </a:solidFill>
              </a:rPr>
              <a:t>Tighten RF related IEMS parameter (RF forward mean, </a:t>
            </a:r>
            <a:r>
              <a:rPr lang="en-US" altLang="zh-CN" sz="1600" dirty="0" err="1" smtClean="0">
                <a:solidFill>
                  <a:srgbClr val="002060"/>
                </a:solidFill>
              </a:rPr>
              <a:t>dev</a:t>
            </a:r>
            <a:r>
              <a:rPr lang="en-US" altLang="zh-CN" sz="1600" dirty="0" smtClean="0">
                <a:solidFill>
                  <a:srgbClr val="002060"/>
                </a:solidFill>
              </a:rPr>
              <a:t>, RF reflect mean </a:t>
            </a:r>
            <a:r>
              <a:rPr lang="en-US" altLang="zh-CN" sz="1600" dirty="0" err="1" smtClean="0">
                <a:solidFill>
                  <a:srgbClr val="002060"/>
                </a:solidFill>
              </a:rPr>
              <a:t>dev</a:t>
            </a:r>
            <a:r>
              <a:rPr lang="en-US" altLang="zh-CN" sz="1600" dirty="0" smtClean="0">
                <a:solidFill>
                  <a:srgbClr val="002060"/>
                </a:solidFill>
              </a:rPr>
              <a:t> </a:t>
            </a:r>
            <a:r>
              <a:rPr lang="en-US" altLang="zh-CN" sz="1600" dirty="0" err="1" smtClean="0">
                <a:solidFill>
                  <a:srgbClr val="002060"/>
                </a:solidFill>
              </a:rPr>
              <a:t>etc</a:t>
            </a:r>
            <a:r>
              <a:rPr lang="zh-CN" altLang="en-US" sz="1600" dirty="0" smtClean="0">
                <a:solidFill>
                  <a:srgbClr val="002060"/>
                </a:solidFill>
              </a:rPr>
              <a:t>）</a:t>
            </a:r>
            <a:endParaRPr lang="en-US" altLang="zh-CN" sz="1600" dirty="0" smtClean="0">
              <a:solidFill>
                <a:srgbClr val="002060"/>
              </a:solidFill>
            </a:endParaRPr>
          </a:p>
          <a:p>
            <a:pPr marL="800100" lvl="1" indent="-342900">
              <a:buFont typeface="Arial" panose="020B0604020202020204" pitchFamily="34" charset="0"/>
              <a:buChar char="•"/>
            </a:pPr>
            <a:r>
              <a:rPr lang="en-US" altLang="zh-CN" sz="1600" dirty="0" smtClean="0">
                <a:solidFill>
                  <a:srgbClr val="002060"/>
                </a:solidFill>
              </a:rPr>
              <a:t>Recipe optimization to keep stable plasma environment</a:t>
            </a:r>
            <a:endParaRPr lang="en-US" altLang="zh-CN" sz="1600" dirty="0">
              <a:solidFill>
                <a:srgbClr val="002060"/>
              </a:solidFill>
            </a:endParaRPr>
          </a:p>
        </p:txBody>
      </p:sp>
    </p:spTree>
    <p:extLst>
      <p:ext uri="{BB962C8B-B14F-4D97-AF65-F5344CB8AC3E}">
        <p14:creationId xmlns:p14="http://schemas.microsoft.com/office/powerpoint/2010/main" val="11837160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ext Box 2"/>
          <p:cNvSpPr txBox="1">
            <a:spLocks noChangeArrowheads="1"/>
          </p:cNvSpPr>
          <p:nvPr/>
        </p:nvSpPr>
        <p:spPr bwMode="auto">
          <a:xfrm>
            <a:off x="3744913" y="3203575"/>
            <a:ext cx="4513262" cy="762000"/>
          </a:xfrm>
          <a:prstGeom prst="rect">
            <a:avLst/>
          </a:prstGeom>
          <a:noFill/>
          <a:ln w="9525">
            <a:noFill/>
            <a:miter lim="800000"/>
            <a:headEnd/>
            <a:tailEnd/>
          </a:ln>
        </p:spPr>
        <p:txBody>
          <a:bodyPr>
            <a:spAutoFit/>
          </a:bodyPr>
          <a:lstStyle/>
          <a:p>
            <a:pPr>
              <a:spcBef>
                <a:spcPct val="50000"/>
              </a:spcBef>
            </a:pPr>
            <a:r>
              <a:rPr lang="en-US" altLang="zh-CN" sz="4400" b="1"/>
              <a:t>Thank You</a:t>
            </a: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ts val="600"/>
              </a:spcBef>
              <a:buFont typeface="Wingdings" pitchFamily="2" charset="2"/>
              <a:buChar char="§"/>
              <a:defRPr sz="2000">
                <a:solidFill>
                  <a:schemeClr val="tx1"/>
                </a:solidFill>
                <a:latin typeface="Arial" charset="0"/>
              </a:defRPr>
            </a:lvl1pPr>
            <a:lvl2pPr marL="742950" indent="-285750" algn="l" eaLnBrk="0" hangingPunct="0">
              <a:spcBef>
                <a:spcPts val="600"/>
              </a:spcBef>
              <a:buFont typeface="Arial" charset="0"/>
              <a:buChar char="–"/>
              <a:defRPr>
                <a:solidFill>
                  <a:schemeClr val="tx1"/>
                </a:solidFill>
                <a:latin typeface="Arial" charset="0"/>
              </a:defRPr>
            </a:lvl2pPr>
            <a:lvl3pPr marL="1143000" indent="-228600" algn="l" eaLnBrk="0" hangingPunct="0">
              <a:spcBef>
                <a:spcPts val="600"/>
              </a:spcBef>
              <a:buFont typeface="Arial" charset="0"/>
              <a:buChar char="•"/>
              <a:defRPr sz="1600">
                <a:solidFill>
                  <a:schemeClr val="tx1"/>
                </a:solidFill>
                <a:latin typeface="Arial" charset="0"/>
              </a:defRPr>
            </a:lvl3pPr>
            <a:lvl4pPr marL="1600200" indent="-228600" algn="l" eaLnBrk="0" hangingPunct="0">
              <a:spcBef>
                <a:spcPts val="600"/>
              </a:spcBef>
              <a:buFont typeface="Arial" charset="0"/>
              <a:buChar char="–"/>
              <a:defRPr sz="1400">
                <a:solidFill>
                  <a:schemeClr val="tx1"/>
                </a:solidFill>
                <a:latin typeface="Arial" charset="0"/>
              </a:defRPr>
            </a:lvl4pPr>
            <a:lvl5pPr marL="2057400" indent="-228600" algn="l" eaLnBrk="0" hangingPunct="0">
              <a:spcBef>
                <a:spcPts val="600"/>
              </a:spcBef>
              <a:buFont typeface="Arial" charset="0"/>
              <a:buChar char="•"/>
              <a:defRPr sz="1400">
                <a:solidFill>
                  <a:schemeClr val="tx1"/>
                </a:solidFill>
                <a:latin typeface="Arial" charset="0"/>
              </a:defRPr>
            </a:lvl5pPr>
            <a:lvl6pPr marL="2514600" indent="-228600" eaLnBrk="0" fontAlgn="base" hangingPunct="0">
              <a:spcBef>
                <a:spcPts val="600"/>
              </a:spcBef>
              <a:spcAft>
                <a:spcPct val="0"/>
              </a:spcAft>
              <a:buFont typeface="Arial" charset="0"/>
              <a:buChar char="•"/>
              <a:defRPr sz="1400">
                <a:solidFill>
                  <a:schemeClr val="tx1"/>
                </a:solidFill>
                <a:latin typeface="Arial" charset="0"/>
              </a:defRPr>
            </a:lvl6pPr>
            <a:lvl7pPr marL="2971800" indent="-228600" eaLnBrk="0" fontAlgn="base" hangingPunct="0">
              <a:spcBef>
                <a:spcPts val="600"/>
              </a:spcBef>
              <a:spcAft>
                <a:spcPct val="0"/>
              </a:spcAft>
              <a:buFont typeface="Arial" charset="0"/>
              <a:buChar char="•"/>
              <a:defRPr sz="1400">
                <a:solidFill>
                  <a:schemeClr val="tx1"/>
                </a:solidFill>
                <a:latin typeface="Arial" charset="0"/>
              </a:defRPr>
            </a:lvl7pPr>
            <a:lvl8pPr marL="3429000" indent="-228600" eaLnBrk="0" fontAlgn="base" hangingPunct="0">
              <a:spcBef>
                <a:spcPts val="600"/>
              </a:spcBef>
              <a:spcAft>
                <a:spcPct val="0"/>
              </a:spcAft>
              <a:buFont typeface="Arial" charset="0"/>
              <a:buChar char="•"/>
              <a:defRPr sz="1400">
                <a:solidFill>
                  <a:schemeClr val="tx1"/>
                </a:solidFill>
                <a:latin typeface="Arial" charset="0"/>
              </a:defRPr>
            </a:lvl8pPr>
            <a:lvl9pPr marL="3886200" indent="-228600" eaLnBrk="0" fontAlgn="base" hangingPunct="0">
              <a:spcBef>
                <a:spcPts val="600"/>
              </a:spcBef>
              <a:spcAft>
                <a:spcPct val="0"/>
              </a:spcAft>
              <a:buFont typeface="Arial" charset="0"/>
              <a:buChar char="•"/>
              <a:defRPr sz="1400">
                <a:solidFill>
                  <a:schemeClr val="tx1"/>
                </a:solidFill>
                <a:latin typeface="Arial" charset="0"/>
              </a:defRPr>
            </a:lvl9pPr>
          </a:lstStyle>
          <a:p>
            <a:pPr eaLnBrk="1" hangingPunct="1">
              <a:spcBef>
                <a:spcPct val="0"/>
              </a:spcBef>
              <a:buFontTx/>
              <a:buNone/>
            </a:pPr>
            <a:fld id="{0BD1C888-1F16-4D93-8953-DA8D49BAA5FE}" type="slidenum">
              <a:rPr lang="en-US" altLang="zh-CN" sz="1000" smtClean="0">
                <a:solidFill>
                  <a:schemeClr val="bg1"/>
                </a:solidFill>
                <a:ea typeface="宋体" pitchFamily="2" charset="-122"/>
              </a:rPr>
              <a:pPr eaLnBrk="1" hangingPunct="1">
                <a:spcBef>
                  <a:spcPct val="0"/>
                </a:spcBef>
                <a:buFontTx/>
                <a:buNone/>
              </a:pPr>
              <a:t>7</a:t>
            </a:fld>
            <a:endParaRPr lang="en-US" altLang="zh-CN" sz="1000" smtClean="0">
              <a:solidFill>
                <a:schemeClr val="bg1"/>
              </a:solidFill>
              <a:ea typeface="宋体" pitchFamily="2" charset="-122"/>
            </a:endParaRPr>
          </a:p>
        </p:txBody>
      </p:sp>
      <p:sp>
        <p:nvSpPr>
          <p:cNvPr id="4099" name="Rectangle 51"/>
          <p:cNvSpPr>
            <a:spLocks noChangeArrowheads="1"/>
          </p:cNvSpPr>
          <p:nvPr/>
        </p:nvSpPr>
        <p:spPr bwMode="auto">
          <a:xfrm>
            <a:off x="946150" y="206375"/>
            <a:ext cx="7600950" cy="647700"/>
          </a:xfrm>
          <a:prstGeom prst="rect">
            <a:avLst/>
          </a:prstGeom>
          <a:noFill/>
          <a:ln w="9525">
            <a:noFill/>
            <a:miter lim="800000"/>
            <a:headEnd/>
            <a:tailEnd/>
          </a:ln>
          <a:extLst/>
        </p:spPr>
        <p:txBody>
          <a:bodyPr vert="horz" wrap="square" lIns="91440" tIns="45720" rIns="91440" bIns="45720" numCol="1" anchor="b" anchorCtr="0" compatLnSpc="1">
            <a:prstTxWarp prst="textNoShape">
              <a:avLst/>
            </a:prstTxWarp>
          </a:bodyPr>
          <a:lstStyle/>
          <a:p>
            <a:pPr eaLnBrk="0" hangingPunct="0"/>
            <a:r>
              <a:rPr kumimoji="1" lang="en-US" altLang="zh-CN" sz="2800" b="1" dirty="0" smtClean="0">
                <a:solidFill>
                  <a:srgbClr val="4B4B4B"/>
                </a:solidFill>
                <a:latin typeface="+mj-lt"/>
                <a:ea typeface="+mj-ea"/>
                <a:cs typeface="+mj-cs"/>
              </a:rPr>
              <a:t>Case 1: </a:t>
            </a:r>
            <a:r>
              <a:rPr kumimoji="1" lang="en-US" altLang="zh-CN" sz="2800" b="1" dirty="0">
                <a:solidFill>
                  <a:srgbClr val="4B4B4B"/>
                </a:solidFill>
                <a:latin typeface="+mj-lt"/>
                <a:ea typeface="+mj-ea"/>
                <a:cs typeface="+mj-cs"/>
              </a:rPr>
              <a:t>B1 </a:t>
            </a:r>
            <a:r>
              <a:rPr kumimoji="1" lang="en-US" altLang="zh-CN" sz="2800" b="1" dirty="0" smtClean="0">
                <a:solidFill>
                  <a:srgbClr val="4B4B4B"/>
                </a:solidFill>
                <a:latin typeface="+mj-lt"/>
                <a:ea typeface="+mj-ea"/>
                <a:cs typeface="+mj-cs"/>
              </a:rPr>
              <a:t>EEOXA11_AC </a:t>
            </a:r>
            <a:r>
              <a:rPr kumimoji="1" lang="en-US" altLang="zh-CN" sz="2800" b="1" dirty="0">
                <a:solidFill>
                  <a:srgbClr val="4B4B4B"/>
                </a:solidFill>
                <a:latin typeface="+mj-lt"/>
                <a:ea typeface="+mj-ea"/>
                <a:cs typeface="+mj-cs"/>
              </a:rPr>
              <a:t>Wafer </a:t>
            </a:r>
            <a:r>
              <a:rPr kumimoji="1" lang="en-US" altLang="zh-CN" sz="2800" b="1" dirty="0" smtClean="0">
                <a:solidFill>
                  <a:srgbClr val="4B4B4B"/>
                </a:solidFill>
                <a:latin typeface="+mj-lt"/>
                <a:ea typeface="+mj-ea"/>
                <a:cs typeface="+mj-cs"/>
              </a:rPr>
              <a:t>Arcing</a:t>
            </a:r>
            <a:endParaRPr kumimoji="1" lang="en-US" altLang="zh-CN" sz="2800" b="1" dirty="0">
              <a:solidFill>
                <a:srgbClr val="4B4B4B"/>
              </a:solidFill>
              <a:latin typeface="+mj-lt"/>
              <a:ea typeface="+mj-ea"/>
              <a:cs typeface="+mj-cs"/>
            </a:endParaRPr>
          </a:p>
        </p:txBody>
      </p:sp>
      <p:sp>
        <p:nvSpPr>
          <p:cNvPr id="4100" name="灯片编号占位符 4"/>
          <p:cNvSpPr txBox="1">
            <a:spLocks noGrp="1"/>
          </p:cNvSpPr>
          <p:nvPr/>
        </p:nvSpPr>
        <p:spPr bwMode="auto">
          <a:xfrm>
            <a:off x="7134225" y="653415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eaLnBrk="0" hangingPunct="0">
              <a:spcBef>
                <a:spcPts val="600"/>
              </a:spcBef>
              <a:buFont typeface="Wingdings" pitchFamily="2" charset="2"/>
              <a:buChar char="§"/>
              <a:defRPr sz="2000">
                <a:solidFill>
                  <a:schemeClr val="tx1"/>
                </a:solidFill>
                <a:latin typeface="Arial" charset="0"/>
              </a:defRPr>
            </a:lvl1pPr>
            <a:lvl2pPr marL="742950" indent="-285750" algn="l" eaLnBrk="0" hangingPunct="0">
              <a:spcBef>
                <a:spcPts val="600"/>
              </a:spcBef>
              <a:buFont typeface="Arial" charset="0"/>
              <a:buChar char="–"/>
              <a:defRPr>
                <a:solidFill>
                  <a:schemeClr val="tx1"/>
                </a:solidFill>
                <a:latin typeface="Arial" charset="0"/>
              </a:defRPr>
            </a:lvl2pPr>
            <a:lvl3pPr marL="1143000" indent="-228600" algn="l" eaLnBrk="0" hangingPunct="0">
              <a:spcBef>
                <a:spcPts val="600"/>
              </a:spcBef>
              <a:buFont typeface="Arial" charset="0"/>
              <a:buChar char="•"/>
              <a:defRPr sz="1600">
                <a:solidFill>
                  <a:schemeClr val="tx1"/>
                </a:solidFill>
                <a:latin typeface="Arial" charset="0"/>
              </a:defRPr>
            </a:lvl3pPr>
            <a:lvl4pPr marL="1600200" indent="-228600" algn="l" eaLnBrk="0" hangingPunct="0">
              <a:spcBef>
                <a:spcPts val="600"/>
              </a:spcBef>
              <a:buFont typeface="Arial" charset="0"/>
              <a:buChar char="–"/>
              <a:defRPr sz="1400">
                <a:solidFill>
                  <a:schemeClr val="tx1"/>
                </a:solidFill>
                <a:latin typeface="Arial" charset="0"/>
              </a:defRPr>
            </a:lvl4pPr>
            <a:lvl5pPr marL="2057400" indent="-228600" algn="l" eaLnBrk="0" hangingPunct="0">
              <a:spcBef>
                <a:spcPts val="600"/>
              </a:spcBef>
              <a:buFont typeface="Arial" charset="0"/>
              <a:buChar char="•"/>
              <a:defRPr sz="1400">
                <a:solidFill>
                  <a:schemeClr val="tx1"/>
                </a:solidFill>
                <a:latin typeface="Arial" charset="0"/>
              </a:defRPr>
            </a:lvl5pPr>
            <a:lvl6pPr marL="2514600" indent="-228600" eaLnBrk="0" fontAlgn="base" hangingPunct="0">
              <a:spcBef>
                <a:spcPts val="600"/>
              </a:spcBef>
              <a:spcAft>
                <a:spcPct val="0"/>
              </a:spcAft>
              <a:buFont typeface="Arial" charset="0"/>
              <a:buChar char="•"/>
              <a:defRPr sz="1400">
                <a:solidFill>
                  <a:schemeClr val="tx1"/>
                </a:solidFill>
                <a:latin typeface="Arial" charset="0"/>
              </a:defRPr>
            </a:lvl6pPr>
            <a:lvl7pPr marL="2971800" indent="-228600" eaLnBrk="0" fontAlgn="base" hangingPunct="0">
              <a:spcBef>
                <a:spcPts val="600"/>
              </a:spcBef>
              <a:spcAft>
                <a:spcPct val="0"/>
              </a:spcAft>
              <a:buFont typeface="Arial" charset="0"/>
              <a:buChar char="•"/>
              <a:defRPr sz="1400">
                <a:solidFill>
                  <a:schemeClr val="tx1"/>
                </a:solidFill>
                <a:latin typeface="Arial" charset="0"/>
              </a:defRPr>
            </a:lvl7pPr>
            <a:lvl8pPr marL="3429000" indent="-228600" eaLnBrk="0" fontAlgn="base" hangingPunct="0">
              <a:spcBef>
                <a:spcPts val="600"/>
              </a:spcBef>
              <a:spcAft>
                <a:spcPct val="0"/>
              </a:spcAft>
              <a:buFont typeface="Arial" charset="0"/>
              <a:buChar char="•"/>
              <a:defRPr sz="1400">
                <a:solidFill>
                  <a:schemeClr val="tx1"/>
                </a:solidFill>
                <a:latin typeface="Arial" charset="0"/>
              </a:defRPr>
            </a:lvl8pPr>
            <a:lvl9pPr marL="3886200" indent="-228600" eaLnBrk="0" fontAlgn="base" hangingPunct="0">
              <a:spcBef>
                <a:spcPts val="600"/>
              </a:spcBef>
              <a:spcAft>
                <a:spcPct val="0"/>
              </a:spcAft>
              <a:buFont typeface="Arial" charset="0"/>
              <a:buChar char="•"/>
              <a:defRPr sz="1400">
                <a:solidFill>
                  <a:schemeClr val="tx1"/>
                </a:solidFill>
                <a:latin typeface="Arial" charset="0"/>
              </a:defRPr>
            </a:lvl9pPr>
          </a:lstStyle>
          <a:p>
            <a:pPr algn="r" eaLnBrk="1" hangingPunct="1">
              <a:spcBef>
                <a:spcPct val="0"/>
              </a:spcBef>
              <a:buFontTx/>
              <a:buNone/>
            </a:pPr>
            <a:fld id="{4FC8A369-CF63-4392-9F04-CAF88B0D9558}" type="slidenum">
              <a:rPr kumimoji="1" lang="en-US" altLang="zh-CN" sz="1000" b="0">
                <a:latin typeface="Cambria" pitchFamily="18" charset="0"/>
              </a:rPr>
              <a:pPr algn="r" eaLnBrk="1" hangingPunct="1">
                <a:spcBef>
                  <a:spcPct val="0"/>
                </a:spcBef>
                <a:buFontTx/>
                <a:buNone/>
              </a:pPr>
              <a:t>7</a:t>
            </a:fld>
            <a:endParaRPr kumimoji="1" lang="en-US" altLang="zh-CN" sz="1000" b="0">
              <a:latin typeface="Cambria" pitchFamily="18" charset="0"/>
            </a:endParaRPr>
          </a:p>
        </p:txBody>
      </p:sp>
      <p:sp>
        <p:nvSpPr>
          <p:cNvPr id="4101" name="Text Box 3"/>
          <p:cNvSpPr txBox="1">
            <a:spLocks noChangeArrowheads="1"/>
          </p:cNvSpPr>
          <p:nvPr/>
        </p:nvSpPr>
        <p:spPr bwMode="auto">
          <a:xfrm>
            <a:off x="0" y="1025525"/>
            <a:ext cx="4716463" cy="29505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79413" indent="-379413" algn="l" eaLnBrk="0" hangingPunct="0">
              <a:spcBef>
                <a:spcPts val="600"/>
              </a:spcBef>
              <a:buFont typeface="Wingdings" pitchFamily="2" charset="2"/>
              <a:buChar char="§"/>
              <a:defRPr sz="2000">
                <a:solidFill>
                  <a:schemeClr val="tx1"/>
                </a:solidFill>
                <a:latin typeface="Arial" charset="0"/>
              </a:defRPr>
            </a:lvl1pPr>
            <a:lvl2pPr marL="912813" indent="-342900" algn="l" eaLnBrk="0" hangingPunct="0">
              <a:spcBef>
                <a:spcPts val="600"/>
              </a:spcBef>
              <a:buFont typeface="Arial" charset="0"/>
              <a:buChar char="–"/>
              <a:defRPr>
                <a:solidFill>
                  <a:schemeClr val="tx1"/>
                </a:solidFill>
                <a:latin typeface="Arial" charset="0"/>
              </a:defRPr>
            </a:lvl2pPr>
            <a:lvl3pPr marL="1257300" indent="-342900" algn="l" eaLnBrk="0" hangingPunct="0">
              <a:spcBef>
                <a:spcPts val="600"/>
              </a:spcBef>
              <a:buFont typeface="Arial" charset="0"/>
              <a:buChar char="•"/>
              <a:defRPr sz="1600">
                <a:solidFill>
                  <a:schemeClr val="tx1"/>
                </a:solidFill>
                <a:latin typeface="Arial" charset="0"/>
              </a:defRPr>
            </a:lvl3pPr>
            <a:lvl4pPr marL="1714500" indent="-342900" algn="l" eaLnBrk="0" hangingPunct="0">
              <a:spcBef>
                <a:spcPts val="600"/>
              </a:spcBef>
              <a:buFont typeface="Arial" charset="0"/>
              <a:buChar char="–"/>
              <a:defRPr sz="1400">
                <a:solidFill>
                  <a:schemeClr val="tx1"/>
                </a:solidFill>
                <a:latin typeface="Arial" charset="0"/>
              </a:defRPr>
            </a:lvl4pPr>
            <a:lvl5pPr marL="2171700" indent="-342900" algn="l" eaLnBrk="0" hangingPunct="0">
              <a:spcBef>
                <a:spcPts val="600"/>
              </a:spcBef>
              <a:buFont typeface="Arial" charset="0"/>
              <a:buChar char="•"/>
              <a:defRPr sz="1400">
                <a:solidFill>
                  <a:schemeClr val="tx1"/>
                </a:solidFill>
                <a:latin typeface="Arial" charset="0"/>
              </a:defRPr>
            </a:lvl5pPr>
            <a:lvl6pPr marL="2628900" indent="-342900" eaLnBrk="0" fontAlgn="base" hangingPunct="0">
              <a:spcBef>
                <a:spcPts val="600"/>
              </a:spcBef>
              <a:spcAft>
                <a:spcPct val="0"/>
              </a:spcAft>
              <a:buFont typeface="Arial" charset="0"/>
              <a:buChar char="•"/>
              <a:defRPr sz="1400">
                <a:solidFill>
                  <a:schemeClr val="tx1"/>
                </a:solidFill>
                <a:latin typeface="Arial" charset="0"/>
              </a:defRPr>
            </a:lvl6pPr>
            <a:lvl7pPr marL="3086100" indent="-342900" eaLnBrk="0" fontAlgn="base" hangingPunct="0">
              <a:spcBef>
                <a:spcPts val="600"/>
              </a:spcBef>
              <a:spcAft>
                <a:spcPct val="0"/>
              </a:spcAft>
              <a:buFont typeface="Arial" charset="0"/>
              <a:buChar char="•"/>
              <a:defRPr sz="1400">
                <a:solidFill>
                  <a:schemeClr val="tx1"/>
                </a:solidFill>
                <a:latin typeface="Arial" charset="0"/>
              </a:defRPr>
            </a:lvl7pPr>
            <a:lvl8pPr marL="3543300" indent="-342900" eaLnBrk="0" fontAlgn="base" hangingPunct="0">
              <a:spcBef>
                <a:spcPts val="600"/>
              </a:spcBef>
              <a:spcAft>
                <a:spcPct val="0"/>
              </a:spcAft>
              <a:buFont typeface="Arial" charset="0"/>
              <a:buChar char="•"/>
              <a:defRPr sz="1400">
                <a:solidFill>
                  <a:schemeClr val="tx1"/>
                </a:solidFill>
                <a:latin typeface="Arial" charset="0"/>
              </a:defRPr>
            </a:lvl8pPr>
            <a:lvl9pPr marL="4000500" indent="-342900" eaLnBrk="0" fontAlgn="base" hangingPunct="0">
              <a:spcBef>
                <a:spcPts val="600"/>
              </a:spcBef>
              <a:spcAft>
                <a:spcPct val="0"/>
              </a:spcAft>
              <a:buFont typeface="Arial" charset="0"/>
              <a:buChar char="•"/>
              <a:defRPr sz="1400">
                <a:solidFill>
                  <a:schemeClr val="tx1"/>
                </a:solidFill>
                <a:latin typeface="Arial" charset="0"/>
              </a:defRPr>
            </a:lvl9pPr>
          </a:lstStyle>
          <a:p>
            <a:pPr eaLnBrk="1" hangingPunct="1">
              <a:spcBef>
                <a:spcPts val="125"/>
              </a:spcBef>
              <a:spcAft>
                <a:spcPct val="10000"/>
              </a:spcAft>
              <a:buFont typeface="Wingdings" panose="05000000000000000000" pitchFamily="2" charset="2"/>
              <a:buChar char="p"/>
            </a:pPr>
            <a:r>
              <a:rPr lang="en-US" altLang="zh-CN" sz="1600" b="1" u="sng" dirty="0">
                <a:solidFill>
                  <a:srgbClr val="0000FF"/>
                </a:solidFill>
                <a:latin typeface="+mn-lt"/>
                <a:ea typeface="宋体" pitchFamily="2" charset="-122"/>
              </a:rPr>
              <a:t>Issue </a:t>
            </a:r>
            <a:r>
              <a:rPr lang="en-US" altLang="zh-CN" sz="1600" b="1" u="sng" dirty="0" smtClean="0">
                <a:solidFill>
                  <a:srgbClr val="0000FF"/>
                </a:solidFill>
                <a:latin typeface="+mn-lt"/>
                <a:ea typeface="宋体" pitchFamily="2" charset="-122"/>
              </a:rPr>
              <a:t>Description:</a:t>
            </a:r>
          </a:p>
          <a:p>
            <a:pPr marL="432000" indent="0" eaLnBrk="1" hangingPunct="1">
              <a:spcBef>
                <a:spcPts val="125"/>
              </a:spcBef>
              <a:spcAft>
                <a:spcPct val="10000"/>
              </a:spcAft>
              <a:buNone/>
            </a:pPr>
            <a:r>
              <a:rPr lang="en-US" altLang="zh-CN" sz="1600" dirty="0" smtClean="0">
                <a:solidFill>
                  <a:schemeClr val="tx2"/>
                </a:solidFill>
                <a:latin typeface="+mn-lt"/>
                <a:ea typeface="宋体" pitchFamily="2" charset="-122"/>
              </a:rPr>
              <a:t>90Nor </a:t>
            </a:r>
            <a:r>
              <a:rPr lang="en-US" altLang="zh-CN" sz="1600" dirty="0">
                <a:solidFill>
                  <a:schemeClr val="tx2"/>
                </a:solidFill>
                <a:latin typeface="+mn-lt"/>
                <a:ea typeface="宋体" pitchFamily="2" charset="-122"/>
              </a:rPr>
              <a:t>suffered 3pcs  wafer arcing in producer chamber(EEOXA11_A 2pcs (E5B946#02 4464; E5E060#03 4395)  EEOXA11_C 1pcs (E5B998#04 4464). </a:t>
            </a:r>
          </a:p>
          <a:p>
            <a:pPr eaLnBrk="1" hangingPunct="1">
              <a:spcBef>
                <a:spcPts val="125"/>
              </a:spcBef>
              <a:spcAft>
                <a:spcPct val="10000"/>
              </a:spcAft>
              <a:buFont typeface="Wingdings" panose="05000000000000000000" pitchFamily="2" charset="2"/>
              <a:buChar char="p"/>
            </a:pPr>
            <a:r>
              <a:rPr lang="en-US" altLang="zh-CN" sz="1600" b="1" u="sng" dirty="0">
                <a:solidFill>
                  <a:srgbClr val="0000FF"/>
                </a:solidFill>
                <a:latin typeface="+mn-lt"/>
                <a:ea typeface="宋体" pitchFamily="2" charset="-122"/>
              </a:rPr>
              <a:t>Root Cause</a:t>
            </a:r>
            <a:r>
              <a:rPr lang="en-US" altLang="zh-CN" sz="1600" b="1" u="sng" dirty="0" smtClean="0">
                <a:solidFill>
                  <a:srgbClr val="0000FF"/>
                </a:solidFill>
                <a:latin typeface="+mn-lt"/>
                <a:ea typeface="宋体" pitchFamily="2" charset="-122"/>
              </a:rPr>
              <a:t>:</a:t>
            </a:r>
            <a:endParaRPr lang="en-US" altLang="zh-CN" sz="1600" dirty="0" smtClean="0">
              <a:solidFill>
                <a:schemeClr val="tx2"/>
              </a:solidFill>
              <a:latin typeface="+mn-lt"/>
              <a:ea typeface="宋体" pitchFamily="2" charset="-122"/>
            </a:endParaRPr>
          </a:p>
          <a:p>
            <a:pPr marL="432000" lvl="1" indent="-379413" eaLnBrk="1" hangingPunct="1">
              <a:spcBef>
                <a:spcPts val="125"/>
              </a:spcBef>
              <a:spcAft>
                <a:spcPct val="10000"/>
              </a:spcAft>
              <a:buClr>
                <a:schemeClr val="bg1"/>
              </a:buClr>
              <a:buFont typeface="Wingdings" panose="05000000000000000000" pitchFamily="2" charset="2"/>
              <a:buChar char="ü"/>
            </a:pPr>
            <a:r>
              <a:rPr lang="en-US" altLang="zh-CN" sz="1600" dirty="0">
                <a:solidFill>
                  <a:schemeClr val="tx2"/>
                </a:solidFill>
                <a:latin typeface="+mn-lt"/>
                <a:ea typeface="宋体" pitchFamily="2" charset="-122"/>
              </a:rPr>
              <a:t>WEE AL exposure caused by 90Nor wafer edge baseline compile with EPILS01 condition worse.</a:t>
            </a:r>
          </a:p>
          <a:p>
            <a:pPr marL="378000" lvl="1" eaLnBrk="1" hangingPunct="1">
              <a:spcBef>
                <a:spcPts val="125"/>
              </a:spcBef>
              <a:spcAft>
                <a:spcPct val="10000"/>
              </a:spcAft>
              <a:buFont typeface="Wingdings" panose="05000000000000000000" pitchFamily="2" charset="2"/>
              <a:buChar char="p"/>
            </a:pPr>
            <a:r>
              <a:rPr lang="en-US" altLang="zh-CN" sz="1600" b="1" u="sng" dirty="0">
                <a:solidFill>
                  <a:srgbClr val="0000FF"/>
                </a:solidFill>
                <a:latin typeface="+mn-lt"/>
                <a:ea typeface="宋体" pitchFamily="2" charset="-122"/>
              </a:rPr>
              <a:t>Solution:</a:t>
            </a:r>
            <a:r>
              <a:rPr lang="en-US" altLang="zh-CN" sz="1600" dirty="0"/>
              <a:t/>
            </a:r>
            <a:br>
              <a:rPr lang="en-US" altLang="zh-CN" sz="1600" dirty="0"/>
            </a:br>
            <a:r>
              <a:rPr lang="en-US" altLang="zh-CN" sz="1600" dirty="0">
                <a:solidFill>
                  <a:schemeClr val="tx2"/>
                </a:solidFill>
                <a:latin typeface="+mn-lt"/>
                <a:ea typeface="宋体" pitchFamily="2" charset="-122"/>
              </a:rPr>
              <a:t>WEE optimization. 		PIE 2/15</a:t>
            </a:r>
          </a:p>
        </p:txBody>
      </p:sp>
      <p:pic>
        <p:nvPicPr>
          <p:cNvPr id="4102" name="Picture 68" descr="image0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9013" y="950913"/>
            <a:ext cx="1239837" cy="137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69" descr="image0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7588" y="1041400"/>
            <a:ext cx="125730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4" name="Picture 7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8388" y="1039813"/>
            <a:ext cx="1228725" cy="122872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2857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105" name="Object 71">
            <a:hlinkClick r:id="" action="ppaction://ole?verb=0"/>
          </p:cNvPr>
          <p:cNvGraphicFramePr>
            <a:graphicFrameLocks noChangeAspect="1"/>
          </p:cNvGraphicFramePr>
          <p:nvPr/>
        </p:nvGraphicFramePr>
        <p:xfrm>
          <a:off x="7123113" y="2355850"/>
          <a:ext cx="1965325" cy="1706563"/>
        </p:xfrm>
        <a:graphic>
          <a:graphicData uri="http://schemas.openxmlformats.org/presentationml/2006/ole">
            <mc:AlternateContent xmlns:mc="http://schemas.openxmlformats.org/markup-compatibility/2006">
              <mc:Choice xmlns:v="urn:schemas-microsoft-com:vml" Requires="v">
                <p:oleObj spid="_x0000_s1154" name="演示文稿" r:id="rId6" imgW="4422573" imgH="3317789" progId="PowerPoint.Show.8">
                  <p:embed/>
                </p:oleObj>
              </mc:Choice>
              <mc:Fallback>
                <p:oleObj name="演示文稿" r:id="rId6" imgW="4422573" imgH="3317789" progId="PowerPoint.Show.8">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23113" y="2355850"/>
                        <a:ext cx="1965325" cy="1706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6" name="Object 72">
            <a:hlinkClick r:id="" action="ppaction://ole?verb=0"/>
          </p:cNvPr>
          <p:cNvGraphicFramePr>
            <a:graphicFrameLocks noChangeAspect="1"/>
          </p:cNvGraphicFramePr>
          <p:nvPr/>
        </p:nvGraphicFramePr>
        <p:xfrm>
          <a:off x="4800600" y="2354263"/>
          <a:ext cx="2292350" cy="1719262"/>
        </p:xfrm>
        <a:graphic>
          <a:graphicData uri="http://schemas.openxmlformats.org/presentationml/2006/ole">
            <mc:AlternateContent xmlns:mc="http://schemas.openxmlformats.org/markup-compatibility/2006">
              <mc:Choice xmlns:v="urn:schemas-microsoft-com:vml" Requires="v">
                <p:oleObj spid="_x0000_s1155" name="演示文稿" r:id="rId8" imgW="4571967" imgH="3428837" progId="PowerPoint.Show.8">
                  <p:embed/>
                </p:oleObj>
              </mc:Choice>
              <mc:Fallback>
                <p:oleObj name="演示文稿" r:id="rId8" imgW="4571967" imgH="3428837" progId="PowerPoint.Show.8">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00600" y="2354263"/>
                        <a:ext cx="2292350" cy="1719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7" name="Object 73">
            <a:hlinkClick r:id="" action="ppaction://ole?verb=0"/>
          </p:cNvPr>
          <p:cNvGraphicFramePr>
            <a:graphicFrameLocks noChangeAspect="1"/>
          </p:cNvGraphicFramePr>
          <p:nvPr/>
        </p:nvGraphicFramePr>
        <p:xfrm>
          <a:off x="101600" y="4367213"/>
          <a:ext cx="3325813" cy="2076450"/>
        </p:xfrm>
        <a:graphic>
          <a:graphicData uri="http://schemas.openxmlformats.org/presentationml/2006/ole">
            <mc:AlternateContent xmlns:mc="http://schemas.openxmlformats.org/markup-compatibility/2006">
              <mc:Choice xmlns:v="urn:schemas-microsoft-com:vml" Requires="v">
                <p:oleObj spid="_x0000_s1156" name="演示文稿" r:id="rId10" imgW="4571967" imgH="3428837" progId="PowerPoint.Show.8">
                  <p:embed/>
                </p:oleObj>
              </mc:Choice>
              <mc:Fallback>
                <p:oleObj name="演示文稿" r:id="rId10" imgW="4571967" imgH="3428837" progId="PowerPoint.Show.8">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t="12593" b="4213"/>
                      <a:stretch>
                        <a:fillRect/>
                      </a:stretch>
                    </p:blipFill>
                    <p:spPr bwMode="auto">
                      <a:xfrm>
                        <a:off x="101600" y="4367213"/>
                        <a:ext cx="3325813"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108" name="Picture 7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84600" y="4264025"/>
            <a:ext cx="5141913" cy="2117725"/>
          </a:xfrm>
          <a:prstGeom prst="rect">
            <a:avLst/>
          </a:prstGeom>
          <a:noFill/>
          <a:ln>
            <a:noFill/>
          </a:ln>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28575" algn="ctr">
                <a:solidFill>
                  <a:srgbClr val="FF0000"/>
                </a:solidFill>
                <a:miter lim="800000"/>
                <a:headEnd/>
                <a:tailEnd/>
              </a14:hiddenLine>
            </a:ext>
          </a:extLst>
        </p:spPr>
      </p:pic>
      <p:sp>
        <p:nvSpPr>
          <p:cNvPr id="13" name="动作按钮: 后退或前一项 12">
            <a:hlinkClick r:id="rId13" action="ppaction://hlinksldjump" highlightClick="1"/>
          </p:cNvPr>
          <p:cNvSpPr/>
          <p:nvPr/>
        </p:nvSpPr>
        <p:spPr>
          <a:xfrm>
            <a:off x="8666162" y="6410302"/>
            <a:ext cx="371475" cy="325982"/>
          </a:xfrm>
          <a:prstGeom prst="actionButtonBackPrevious">
            <a:avLst/>
          </a:prstGeom>
          <a:solidFill>
            <a:schemeClr val="accent5">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25" name="Picture 10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6563" y="3891991"/>
            <a:ext cx="4171950" cy="4752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60936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5"/>
          <p:cNvSpPr>
            <a:spLocks/>
          </p:cNvSpPr>
          <p:nvPr/>
        </p:nvSpPr>
        <p:spPr bwMode="auto">
          <a:xfrm>
            <a:off x="1179513" y="268288"/>
            <a:ext cx="7623175" cy="584200"/>
          </a:xfrm>
          <a:prstGeom prst="rect">
            <a:avLst/>
          </a:prstGeom>
          <a:noFill/>
          <a:ln w="9525">
            <a:noFill/>
            <a:miter lim="800000"/>
            <a:headEnd/>
            <a:tailEnd/>
          </a:ln>
          <a:extLst/>
        </p:spPr>
        <p:txBody>
          <a:bodyPr vert="horz" wrap="square" lIns="91440" tIns="45720" rIns="91440" bIns="45720" numCol="1" anchor="b" anchorCtr="0" compatLnSpc="1">
            <a:prstTxWarp prst="textNoShape">
              <a:avLst/>
            </a:prstTxWarp>
          </a:bodyPr>
          <a:lstStyle/>
          <a:p>
            <a:pPr eaLnBrk="0" hangingPunct="0"/>
            <a:r>
              <a:rPr kumimoji="1" lang="en-US" altLang="zh-CN" sz="2800" b="1" dirty="0" smtClean="0">
                <a:solidFill>
                  <a:srgbClr val="4B4B4B"/>
                </a:solidFill>
                <a:latin typeface="+mj-lt"/>
                <a:ea typeface="+mj-ea"/>
                <a:cs typeface="+mj-cs"/>
              </a:rPr>
              <a:t>Case 2: </a:t>
            </a:r>
            <a:r>
              <a:rPr kumimoji="1" lang="en-US" altLang="zh-CN" sz="2800" b="1" dirty="0">
                <a:solidFill>
                  <a:srgbClr val="4B4B4B"/>
                </a:solidFill>
                <a:latin typeface="+mj-lt"/>
                <a:ea typeface="+mj-ea"/>
                <a:cs typeface="+mj-cs"/>
              </a:rPr>
              <a:t>B1  Wafer Edge W Induced </a:t>
            </a:r>
            <a:r>
              <a:rPr kumimoji="1" lang="en-US" altLang="zh-CN" sz="2800" b="1" dirty="0" smtClean="0">
                <a:solidFill>
                  <a:srgbClr val="4B4B4B"/>
                </a:solidFill>
                <a:latin typeface="+mj-lt"/>
                <a:ea typeface="+mj-ea"/>
                <a:cs typeface="+mj-cs"/>
              </a:rPr>
              <a:t>Arcing</a:t>
            </a:r>
            <a:endParaRPr kumimoji="1" lang="en-US" altLang="zh-CN" sz="2800" b="1" dirty="0">
              <a:solidFill>
                <a:srgbClr val="4B4B4B"/>
              </a:solidFill>
              <a:latin typeface="+mj-lt"/>
              <a:ea typeface="+mj-ea"/>
              <a:cs typeface="+mj-cs"/>
            </a:endParaRPr>
          </a:p>
        </p:txBody>
      </p:sp>
      <p:sp>
        <p:nvSpPr>
          <p:cNvPr id="5123" name="Text Box 56"/>
          <p:cNvSpPr txBox="1">
            <a:spLocks noChangeArrowheads="1"/>
          </p:cNvSpPr>
          <p:nvPr/>
        </p:nvSpPr>
        <p:spPr bwMode="auto">
          <a:xfrm>
            <a:off x="228600" y="969963"/>
            <a:ext cx="5246688" cy="31208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79413" indent="-379413" algn="l" eaLnBrk="0" hangingPunct="0">
              <a:spcBef>
                <a:spcPts val="600"/>
              </a:spcBef>
              <a:buFont typeface="Wingdings" pitchFamily="2" charset="2"/>
              <a:buChar char="§"/>
              <a:defRPr sz="2000">
                <a:solidFill>
                  <a:schemeClr val="tx1"/>
                </a:solidFill>
                <a:latin typeface="Arial" charset="0"/>
              </a:defRPr>
            </a:lvl1pPr>
            <a:lvl2pPr marL="912813" indent="-342900" algn="l" eaLnBrk="0" hangingPunct="0">
              <a:spcBef>
                <a:spcPts val="600"/>
              </a:spcBef>
              <a:buFont typeface="Arial" charset="0"/>
              <a:buChar char="–"/>
              <a:defRPr>
                <a:solidFill>
                  <a:schemeClr val="tx1"/>
                </a:solidFill>
                <a:latin typeface="Arial" charset="0"/>
              </a:defRPr>
            </a:lvl2pPr>
            <a:lvl3pPr marL="1257300" indent="-342900" algn="l" eaLnBrk="0" hangingPunct="0">
              <a:spcBef>
                <a:spcPts val="600"/>
              </a:spcBef>
              <a:buFont typeface="Arial" charset="0"/>
              <a:buChar char="•"/>
              <a:defRPr sz="1600">
                <a:solidFill>
                  <a:schemeClr val="tx1"/>
                </a:solidFill>
                <a:latin typeface="Arial" charset="0"/>
              </a:defRPr>
            </a:lvl3pPr>
            <a:lvl4pPr marL="1714500" indent="-342900" algn="l" eaLnBrk="0" hangingPunct="0">
              <a:spcBef>
                <a:spcPts val="600"/>
              </a:spcBef>
              <a:buFont typeface="Arial" charset="0"/>
              <a:buChar char="–"/>
              <a:defRPr sz="1400">
                <a:solidFill>
                  <a:schemeClr val="tx1"/>
                </a:solidFill>
                <a:latin typeface="Arial" charset="0"/>
              </a:defRPr>
            </a:lvl4pPr>
            <a:lvl5pPr marL="2171700" indent="-342900" algn="l" eaLnBrk="0" hangingPunct="0">
              <a:spcBef>
                <a:spcPts val="600"/>
              </a:spcBef>
              <a:buFont typeface="Arial" charset="0"/>
              <a:buChar char="•"/>
              <a:defRPr sz="1400">
                <a:solidFill>
                  <a:schemeClr val="tx1"/>
                </a:solidFill>
                <a:latin typeface="Arial" charset="0"/>
              </a:defRPr>
            </a:lvl5pPr>
            <a:lvl6pPr marL="2628900" indent="-342900" eaLnBrk="0" fontAlgn="base" hangingPunct="0">
              <a:spcBef>
                <a:spcPts val="600"/>
              </a:spcBef>
              <a:spcAft>
                <a:spcPct val="0"/>
              </a:spcAft>
              <a:buFont typeface="Arial" charset="0"/>
              <a:buChar char="•"/>
              <a:defRPr sz="1400">
                <a:solidFill>
                  <a:schemeClr val="tx1"/>
                </a:solidFill>
                <a:latin typeface="Arial" charset="0"/>
              </a:defRPr>
            </a:lvl6pPr>
            <a:lvl7pPr marL="3086100" indent="-342900" eaLnBrk="0" fontAlgn="base" hangingPunct="0">
              <a:spcBef>
                <a:spcPts val="600"/>
              </a:spcBef>
              <a:spcAft>
                <a:spcPct val="0"/>
              </a:spcAft>
              <a:buFont typeface="Arial" charset="0"/>
              <a:buChar char="•"/>
              <a:defRPr sz="1400">
                <a:solidFill>
                  <a:schemeClr val="tx1"/>
                </a:solidFill>
                <a:latin typeface="Arial" charset="0"/>
              </a:defRPr>
            </a:lvl7pPr>
            <a:lvl8pPr marL="3543300" indent="-342900" eaLnBrk="0" fontAlgn="base" hangingPunct="0">
              <a:spcBef>
                <a:spcPts val="600"/>
              </a:spcBef>
              <a:spcAft>
                <a:spcPct val="0"/>
              </a:spcAft>
              <a:buFont typeface="Arial" charset="0"/>
              <a:buChar char="•"/>
              <a:defRPr sz="1400">
                <a:solidFill>
                  <a:schemeClr val="tx1"/>
                </a:solidFill>
                <a:latin typeface="Arial" charset="0"/>
              </a:defRPr>
            </a:lvl8pPr>
            <a:lvl9pPr marL="4000500" indent="-342900" eaLnBrk="0" fontAlgn="base" hangingPunct="0">
              <a:spcBef>
                <a:spcPts val="600"/>
              </a:spcBef>
              <a:spcAft>
                <a:spcPct val="0"/>
              </a:spcAft>
              <a:buFont typeface="Arial" charset="0"/>
              <a:buChar char="•"/>
              <a:defRPr sz="1400">
                <a:solidFill>
                  <a:schemeClr val="tx1"/>
                </a:solidFill>
                <a:latin typeface="Arial" charset="0"/>
              </a:defRPr>
            </a:lvl9pPr>
          </a:lstStyle>
          <a:p>
            <a:pPr eaLnBrk="1" hangingPunct="1">
              <a:lnSpc>
                <a:spcPct val="120000"/>
              </a:lnSpc>
              <a:spcBef>
                <a:spcPct val="10000"/>
              </a:spcBef>
              <a:spcAft>
                <a:spcPct val="10000"/>
              </a:spcAft>
              <a:buFont typeface="Wingdings" panose="05000000000000000000" pitchFamily="2" charset="2"/>
              <a:buChar char="p"/>
            </a:pPr>
            <a:r>
              <a:rPr lang="en-US" altLang="zh-CN" sz="1600" b="1" u="sng" dirty="0">
                <a:solidFill>
                  <a:srgbClr val="0000FF"/>
                </a:solidFill>
                <a:latin typeface="+mn-lt"/>
                <a:ea typeface="宋体" pitchFamily="2" charset="-122"/>
              </a:rPr>
              <a:t>Issue Description</a:t>
            </a:r>
            <a:r>
              <a:rPr lang="en-US" altLang="zh-CN" sz="1600" b="1" u="sng" dirty="0" smtClean="0">
                <a:solidFill>
                  <a:srgbClr val="0000FF"/>
                </a:solidFill>
                <a:latin typeface="+mn-lt"/>
                <a:ea typeface="宋体" pitchFamily="2" charset="-122"/>
              </a:rPr>
              <a:t>:</a:t>
            </a:r>
            <a:endParaRPr lang="en-US" altLang="zh-CN" sz="1600" b="1" u="sng" dirty="0">
              <a:solidFill>
                <a:srgbClr val="0000FF"/>
              </a:solidFill>
              <a:latin typeface="+mn-lt"/>
              <a:ea typeface="宋体" pitchFamily="2" charset="-122"/>
            </a:endParaRPr>
          </a:p>
          <a:p>
            <a:pPr eaLnBrk="1" hangingPunct="1">
              <a:lnSpc>
                <a:spcPct val="120000"/>
              </a:lnSpc>
              <a:spcBef>
                <a:spcPct val="0"/>
              </a:spcBef>
              <a:buClr>
                <a:schemeClr val="bg1"/>
              </a:buClr>
              <a:buFont typeface="Wingdings" pitchFamily="2" charset="2"/>
              <a:buChar char="p"/>
            </a:pPr>
            <a:r>
              <a:rPr lang="en-US" altLang="zh-CN" sz="1600" b="0" dirty="0">
                <a:solidFill>
                  <a:schemeClr val="tx2"/>
                </a:solidFill>
              </a:rPr>
              <a:t>From 9-24 to now, total 5pcs (E5Q929 #22/ E5P997 #13#19#23 /E5Q912 #2 ) suffered arcing issue and defect high at V1OX-ET</a:t>
            </a:r>
          </a:p>
          <a:p>
            <a:pPr eaLnBrk="1" hangingPunct="1">
              <a:lnSpc>
                <a:spcPct val="120000"/>
              </a:lnSpc>
              <a:spcBef>
                <a:spcPct val="0"/>
              </a:spcBef>
              <a:buFont typeface="Wingdings" pitchFamily="2" charset="2"/>
              <a:buChar char="p"/>
            </a:pPr>
            <a:r>
              <a:rPr lang="en-US" altLang="zh-CN" sz="1600" b="1" u="sng" dirty="0">
                <a:solidFill>
                  <a:srgbClr val="0000FF"/>
                </a:solidFill>
                <a:latin typeface="+mn-lt"/>
                <a:ea typeface="宋体" pitchFamily="2" charset="-122"/>
              </a:rPr>
              <a:t>Root cause:</a:t>
            </a:r>
            <a:r>
              <a:rPr lang="en-US" altLang="zh-CN" sz="1600" dirty="0"/>
              <a:t/>
            </a:r>
            <a:br>
              <a:rPr lang="en-US" altLang="zh-CN" sz="1600" dirty="0"/>
            </a:br>
            <a:r>
              <a:rPr lang="en-US" altLang="zh-CN" sz="1600" b="0" dirty="0">
                <a:solidFill>
                  <a:schemeClr val="tx2"/>
                </a:solidFill>
              </a:rPr>
              <a:t>Suspect W remain at wafer edge, lead to micro-arcing after main etch</a:t>
            </a:r>
          </a:p>
          <a:p>
            <a:pPr eaLnBrk="1" hangingPunct="1">
              <a:lnSpc>
                <a:spcPct val="120000"/>
              </a:lnSpc>
              <a:spcBef>
                <a:spcPct val="10000"/>
              </a:spcBef>
              <a:spcAft>
                <a:spcPct val="10000"/>
              </a:spcAft>
              <a:buFont typeface="Wingdings" panose="05000000000000000000" pitchFamily="2" charset="2"/>
              <a:buChar char="p"/>
            </a:pPr>
            <a:r>
              <a:rPr lang="en-US" altLang="zh-CN" sz="1600" b="1" u="sng" dirty="0">
                <a:solidFill>
                  <a:srgbClr val="0000FF"/>
                </a:solidFill>
                <a:latin typeface="+mn-lt"/>
                <a:ea typeface="宋体" pitchFamily="2" charset="-122"/>
              </a:rPr>
              <a:t>Solution</a:t>
            </a:r>
            <a:r>
              <a:rPr lang="en-US" altLang="zh-CN" sz="1600" b="1" u="sng" dirty="0" smtClean="0">
                <a:solidFill>
                  <a:srgbClr val="0000FF"/>
                </a:solidFill>
                <a:latin typeface="+mn-lt"/>
                <a:ea typeface="宋体" pitchFamily="2" charset="-122"/>
              </a:rPr>
              <a:t>:</a:t>
            </a:r>
            <a:endParaRPr lang="en-US" altLang="zh-CN" sz="1600" b="1" u="sng" dirty="0">
              <a:solidFill>
                <a:srgbClr val="0000FF"/>
              </a:solidFill>
              <a:latin typeface="+mn-lt"/>
              <a:ea typeface="宋体" pitchFamily="2" charset="-122"/>
            </a:endParaRPr>
          </a:p>
          <a:p>
            <a:pPr eaLnBrk="1" hangingPunct="1">
              <a:lnSpc>
                <a:spcPct val="120000"/>
              </a:lnSpc>
              <a:spcBef>
                <a:spcPct val="0"/>
              </a:spcBef>
              <a:buClr>
                <a:schemeClr val="bg1"/>
              </a:buClr>
              <a:buFont typeface="Wingdings" pitchFamily="2" charset="2"/>
              <a:buChar char="p"/>
            </a:pPr>
            <a:r>
              <a:rPr lang="en-US" altLang="zh-CN" sz="1600" b="0" dirty="0">
                <a:solidFill>
                  <a:schemeClr val="tx2"/>
                </a:solidFill>
              </a:rPr>
              <a:t>TF check ETWDP02_B.			TF</a:t>
            </a:r>
          </a:p>
          <a:p>
            <a:pPr eaLnBrk="1" hangingPunct="1">
              <a:lnSpc>
                <a:spcPct val="120000"/>
              </a:lnSpc>
              <a:spcBef>
                <a:spcPct val="0"/>
              </a:spcBef>
              <a:buFont typeface="Wingdings" pitchFamily="2" charset="2"/>
              <a:buChar char="p"/>
            </a:pPr>
            <a:endParaRPr lang="en-US" altLang="zh-CN" sz="1600" dirty="0"/>
          </a:p>
        </p:txBody>
      </p:sp>
      <p:pic>
        <p:nvPicPr>
          <p:cNvPr id="512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5463" y="3516313"/>
            <a:ext cx="3079750" cy="1284287"/>
          </a:xfrm>
          <a:prstGeom prst="rect">
            <a:avLst/>
          </a:prstGeom>
          <a:noFill/>
          <a:ln>
            <a:noFill/>
          </a:ln>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28575" algn="ctr">
                <a:solidFill>
                  <a:srgbClr val="FF0000"/>
                </a:solidFill>
                <a:miter lim="800000"/>
                <a:headEnd/>
                <a:tailEnd/>
              </a14:hiddenLine>
            </a:ext>
          </a:extLst>
        </p:spPr>
      </p:pic>
      <p:graphicFrame>
        <p:nvGraphicFramePr>
          <p:cNvPr id="5125" name="对象 4">
            <a:hlinkClick r:id="" action="ppaction://ole?verb=0"/>
          </p:cNvPr>
          <p:cNvGraphicFramePr>
            <a:graphicFrameLocks noChangeAspect="1"/>
          </p:cNvGraphicFramePr>
          <p:nvPr/>
        </p:nvGraphicFramePr>
        <p:xfrm>
          <a:off x="5437188" y="1089025"/>
          <a:ext cx="3414712" cy="2557463"/>
        </p:xfrm>
        <a:graphic>
          <a:graphicData uri="http://schemas.openxmlformats.org/presentationml/2006/ole">
            <mc:AlternateContent xmlns:mc="http://schemas.openxmlformats.org/markup-compatibility/2006">
              <mc:Choice xmlns:v="urn:schemas-microsoft-com:vml" Requires="v">
                <p:oleObj spid="_x0000_s2135" name="演示文稿" r:id="rId5" imgW="3716900" imgH="2787345" progId="PowerPoint.Show.8">
                  <p:embed/>
                </p:oleObj>
              </mc:Choice>
              <mc:Fallback>
                <p:oleObj name="演示文稿" r:id="rId5" imgW="3716900" imgH="2787345" progId="PowerPoint.Show.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7188" y="1089025"/>
                        <a:ext cx="3414712" cy="255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126" name="对象 19"/>
          <p:cNvGraphicFramePr>
            <a:graphicFrameLocks noChangeAspect="1"/>
          </p:cNvGraphicFramePr>
          <p:nvPr/>
        </p:nvGraphicFramePr>
        <p:xfrm>
          <a:off x="74613" y="4941888"/>
          <a:ext cx="8820150" cy="1792287"/>
        </p:xfrm>
        <a:graphic>
          <a:graphicData uri="http://schemas.openxmlformats.org/presentationml/2006/ole">
            <mc:AlternateContent xmlns:mc="http://schemas.openxmlformats.org/markup-compatibility/2006">
              <mc:Choice xmlns:v="urn:schemas-microsoft-com:vml" Requires="v">
                <p:oleObj spid="_x0000_s2136" name="工作表" r:id="rId7" imgW="17154450" imgH="3591015" progId="Excel.Sheet.8">
                  <p:embed/>
                </p:oleObj>
              </mc:Choice>
              <mc:Fallback>
                <p:oleObj name="工作表" r:id="rId7" imgW="17154450" imgH="3591015" progId="Excel.Sheet.8">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613" y="4941888"/>
                        <a:ext cx="8820150" cy="17922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7" name="矩形 20"/>
          <p:cNvSpPr>
            <a:spLocks noChangeArrowheads="1"/>
          </p:cNvSpPr>
          <p:nvPr/>
        </p:nvSpPr>
        <p:spPr bwMode="auto">
          <a:xfrm>
            <a:off x="41275" y="6165850"/>
            <a:ext cx="8875713" cy="588963"/>
          </a:xfrm>
          <a:prstGeom prst="rect">
            <a:avLst/>
          </a:prstGeom>
          <a:noFill/>
          <a:ln w="38100" algn="ctr">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9" tIns="45725" rIns="91449" bIns="45725"/>
          <a:lstStyle>
            <a:lvl1pPr marL="228600" indent="-228600" algn="l" eaLnBrk="0" hangingPunct="0">
              <a:spcBef>
                <a:spcPts val="600"/>
              </a:spcBef>
              <a:buFont typeface="Wingdings" pitchFamily="2" charset="2"/>
              <a:buChar char="§"/>
              <a:defRPr sz="2000">
                <a:solidFill>
                  <a:schemeClr val="tx1"/>
                </a:solidFill>
                <a:latin typeface="Arial" charset="0"/>
              </a:defRPr>
            </a:lvl1pPr>
            <a:lvl2pPr marL="742950" indent="-285750" algn="l" eaLnBrk="0" hangingPunct="0">
              <a:spcBef>
                <a:spcPts val="600"/>
              </a:spcBef>
              <a:buFont typeface="Arial" charset="0"/>
              <a:buChar char="–"/>
              <a:defRPr>
                <a:solidFill>
                  <a:schemeClr val="tx1"/>
                </a:solidFill>
                <a:latin typeface="Arial" charset="0"/>
              </a:defRPr>
            </a:lvl2pPr>
            <a:lvl3pPr marL="1143000" indent="-228600" algn="l" eaLnBrk="0" hangingPunct="0">
              <a:spcBef>
                <a:spcPts val="600"/>
              </a:spcBef>
              <a:buFont typeface="Arial" charset="0"/>
              <a:buChar char="•"/>
              <a:defRPr sz="1600">
                <a:solidFill>
                  <a:schemeClr val="tx1"/>
                </a:solidFill>
                <a:latin typeface="Arial" charset="0"/>
              </a:defRPr>
            </a:lvl3pPr>
            <a:lvl4pPr marL="1600200" indent="-228600" algn="l" eaLnBrk="0" hangingPunct="0">
              <a:spcBef>
                <a:spcPts val="600"/>
              </a:spcBef>
              <a:buFont typeface="Arial" charset="0"/>
              <a:buChar char="–"/>
              <a:defRPr sz="1400">
                <a:solidFill>
                  <a:schemeClr val="tx1"/>
                </a:solidFill>
                <a:latin typeface="Arial" charset="0"/>
              </a:defRPr>
            </a:lvl4pPr>
            <a:lvl5pPr marL="2057400" indent="-228600" algn="l" eaLnBrk="0" hangingPunct="0">
              <a:spcBef>
                <a:spcPts val="600"/>
              </a:spcBef>
              <a:buFont typeface="Arial" charset="0"/>
              <a:buChar char="•"/>
              <a:defRPr sz="1400">
                <a:solidFill>
                  <a:schemeClr val="tx1"/>
                </a:solidFill>
                <a:latin typeface="Arial" charset="0"/>
              </a:defRPr>
            </a:lvl5pPr>
            <a:lvl6pPr marL="2514600" indent="-228600" eaLnBrk="0" fontAlgn="base" hangingPunct="0">
              <a:spcBef>
                <a:spcPts val="600"/>
              </a:spcBef>
              <a:spcAft>
                <a:spcPct val="0"/>
              </a:spcAft>
              <a:buFont typeface="Arial" charset="0"/>
              <a:buChar char="•"/>
              <a:defRPr sz="1400">
                <a:solidFill>
                  <a:schemeClr val="tx1"/>
                </a:solidFill>
                <a:latin typeface="Arial" charset="0"/>
              </a:defRPr>
            </a:lvl6pPr>
            <a:lvl7pPr marL="2971800" indent="-228600" eaLnBrk="0" fontAlgn="base" hangingPunct="0">
              <a:spcBef>
                <a:spcPts val="600"/>
              </a:spcBef>
              <a:spcAft>
                <a:spcPct val="0"/>
              </a:spcAft>
              <a:buFont typeface="Arial" charset="0"/>
              <a:buChar char="•"/>
              <a:defRPr sz="1400">
                <a:solidFill>
                  <a:schemeClr val="tx1"/>
                </a:solidFill>
                <a:latin typeface="Arial" charset="0"/>
              </a:defRPr>
            </a:lvl7pPr>
            <a:lvl8pPr marL="3429000" indent="-228600" eaLnBrk="0" fontAlgn="base" hangingPunct="0">
              <a:spcBef>
                <a:spcPts val="600"/>
              </a:spcBef>
              <a:spcAft>
                <a:spcPct val="0"/>
              </a:spcAft>
              <a:buFont typeface="Arial" charset="0"/>
              <a:buChar char="•"/>
              <a:defRPr sz="1400">
                <a:solidFill>
                  <a:schemeClr val="tx1"/>
                </a:solidFill>
                <a:latin typeface="Arial" charset="0"/>
              </a:defRPr>
            </a:lvl8pPr>
            <a:lvl9pPr marL="3886200" indent="-228600" eaLnBrk="0" fontAlgn="base" hangingPunct="0">
              <a:spcBef>
                <a:spcPts val="600"/>
              </a:spcBef>
              <a:spcAft>
                <a:spcPct val="0"/>
              </a:spcAft>
              <a:buFont typeface="Arial" charset="0"/>
              <a:buChar char="•"/>
              <a:defRPr sz="1400">
                <a:solidFill>
                  <a:schemeClr val="tx1"/>
                </a:solidFill>
                <a:latin typeface="Arial" charset="0"/>
              </a:defRPr>
            </a:lvl9pPr>
          </a:lstStyle>
          <a:p>
            <a:pPr eaLnBrk="1" hangingPunct="1">
              <a:spcBef>
                <a:spcPct val="20000"/>
              </a:spcBef>
              <a:buSzPct val="80000"/>
              <a:buFont typeface="Wingdings" pitchFamily="2" charset="2"/>
              <a:buChar char="n"/>
            </a:pPr>
            <a:endParaRPr kumimoji="1" lang="zh-CN" altLang="en-US" sz="1600" b="0">
              <a:solidFill>
                <a:srgbClr val="003399"/>
              </a:solidFill>
              <a:latin typeface="Cambria" pitchFamily="18" charset="0"/>
            </a:endParaRPr>
          </a:p>
        </p:txBody>
      </p:sp>
      <p:sp>
        <p:nvSpPr>
          <p:cNvPr id="8" name="动作按钮: 后退或前一项 7">
            <a:hlinkClick r:id="rId9" action="ppaction://hlinksldjump" highlightClick="1"/>
          </p:cNvPr>
          <p:cNvSpPr/>
          <p:nvPr/>
        </p:nvSpPr>
        <p:spPr>
          <a:xfrm>
            <a:off x="8666162" y="6410302"/>
            <a:ext cx="371475" cy="325982"/>
          </a:xfrm>
          <a:prstGeom prst="actionButtonBackPrevious">
            <a:avLst/>
          </a:prstGeom>
          <a:solidFill>
            <a:schemeClr val="accent5">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61926613"/>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12" name="Rectangle 12"/>
          <p:cNvSpPr>
            <a:spLocks noGrp="1" noChangeArrowheads="1"/>
          </p:cNvSpPr>
          <p:nvPr>
            <p:ph type="title" idx="4294967295"/>
          </p:nvPr>
        </p:nvSpPr>
        <p:spPr>
          <a:xfrm>
            <a:off x="1520825" y="268288"/>
            <a:ext cx="7623175" cy="584200"/>
          </a:xfrm>
        </p:spPr>
        <p:txBody>
          <a:bodyPr/>
          <a:lstStyle/>
          <a:p>
            <a:r>
              <a:rPr kumimoji="1" lang="en-US" altLang="zh-CN" dirty="0">
                <a:solidFill>
                  <a:srgbClr val="4B4B4B"/>
                </a:solidFill>
              </a:rPr>
              <a:t>Case </a:t>
            </a:r>
            <a:r>
              <a:rPr kumimoji="1" lang="en-US" altLang="zh-CN" dirty="0" smtClean="0">
                <a:solidFill>
                  <a:srgbClr val="4B4B4B"/>
                </a:solidFill>
              </a:rPr>
              <a:t>3: F8 Vx ET wafer edge W arcing</a:t>
            </a:r>
            <a:endParaRPr lang="en-US" altLang="zh-CN" dirty="0">
              <a:ea typeface="宋体" charset="-122"/>
            </a:endParaRPr>
          </a:p>
        </p:txBody>
      </p:sp>
      <p:sp>
        <p:nvSpPr>
          <p:cNvPr id="7" name="Text Box 3"/>
          <p:cNvSpPr txBox="1">
            <a:spLocks noChangeArrowheads="1"/>
          </p:cNvSpPr>
          <p:nvPr/>
        </p:nvSpPr>
        <p:spPr bwMode="auto">
          <a:xfrm>
            <a:off x="179388" y="981075"/>
            <a:ext cx="8355012" cy="5287601"/>
          </a:xfrm>
          <a:prstGeom prst="rect">
            <a:avLst/>
          </a:prstGeom>
          <a:solidFill>
            <a:schemeClr val="bg1"/>
          </a:solidFill>
          <a:ln>
            <a:noFill/>
          </a:ln>
          <a:effectLst/>
          <a:extLst>
            <a:ext uri="{91240B29-F687-4F45-9708-019B960494DF}">
              <a14:hiddenLine xmlns:a14="http://schemas.microsoft.com/office/drawing/2010/main" w="25400">
                <a:solidFill>
                  <a:srgbClr val="FF505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79413" indent="-379413" algn="l">
              <a:defRPr kumimoji="1" sz="2400">
                <a:solidFill>
                  <a:schemeClr val="tx1"/>
                </a:solidFill>
                <a:latin typeface="Times New Roman" pitchFamily="18" charset="0"/>
                <a:ea typeface="宋体" pitchFamily="2" charset="-122"/>
              </a:defRPr>
            </a:lvl1pPr>
            <a:lvl2pPr marL="912813" indent="-342900" algn="l">
              <a:defRPr kumimoji="1" sz="2400">
                <a:solidFill>
                  <a:schemeClr val="tx1"/>
                </a:solidFill>
                <a:latin typeface="Times New Roman" pitchFamily="18" charset="0"/>
                <a:ea typeface="宋体" pitchFamily="2" charset="-122"/>
              </a:defRPr>
            </a:lvl2pPr>
            <a:lvl3pPr marL="1257300" indent="-342900" algn="l">
              <a:defRPr kumimoji="1" sz="2400">
                <a:solidFill>
                  <a:schemeClr val="tx1"/>
                </a:solidFill>
                <a:latin typeface="Times New Roman" pitchFamily="18" charset="0"/>
                <a:ea typeface="宋体" pitchFamily="2" charset="-122"/>
              </a:defRPr>
            </a:lvl3pPr>
            <a:lvl4pPr marL="1714500" indent="-342900" algn="l">
              <a:defRPr kumimoji="1" sz="2400">
                <a:solidFill>
                  <a:schemeClr val="tx1"/>
                </a:solidFill>
                <a:latin typeface="Times New Roman" pitchFamily="18" charset="0"/>
                <a:ea typeface="宋体" pitchFamily="2" charset="-122"/>
              </a:defRPr>
            </a:lvl4pPr>
            <a:lvl5pPr marL="2171700" indent="-342900" algn="l">
              <a:defRPr kumimoji="1" sz="2400">
                <a:solidFill>
                  <a:schemeClr val="tx1"/>
                </a:solidFill>
                <a:latin typeface="Times New Roman" pitchFamily="18" charset="0"/>
                <a:ea typeface="宋体" pitchFamily="2" charset="-122"/>
              </a:defRPr>
            </a:lvl5pPr>
            <a:lvl6pPr marL="2628900" indent="-342900" fontAlgn="base">
              <a:spcBef>
                <a:spcPct val="0"/>
              </a:spcBef>
              <a:spcAft>
                <a:spcPct val="0"/>
              </a:spcAft>
              <a:defRPr kumimoji="1" sz="2400">
                <a:solidFill>
                  <a:schemeClr val="tx1"/>
                </a:solidFill>
                <a:latin typeface="Times New Roman" pitchFamily="18" charset="0"/>
                <a:ea typeface="宋体" pitchFamily="2" charset="-122"/>
              </a:defRPr>
            </a:lvl6pPr>
            <a:lvl7pPr marL="3086100" indent="-342900" fontAlgn="base">
              <a:spcBef>
                <a:spcPct val="0"/>
              </a:spcBef>
              <a:spcAft>
                <a:spcPct val="0"/>
              </a:spcAft>
              <a:defRPr kumimoji="1" sz="2400">
                <a:solidFill>
                  <a:schemeClr val="tx1"/>
                </a:solidFill>
                <a:latin typeface="Times New Roman" pitchFamily="18" charset="0"/>
                <a:ea typeface="宋体" pitchFamily="2" charset="-122"/>
              </a:defRPr>
            </a:lvl7pPr>
            <a:lvl8pPr marL="3543300" indent="-342900" fontAlgn="base">
              <a:spcBef>
                <a:spcPct val="0"/>
              </a:spcBef>
              <a:spcAft>
                <a:spcPct val="0"/>
              </a:spcAft>
              <a:defRPr kumimoji="1" sz="2400">
                <a:solidFill>
                  <a:schemeClr val="tx1"/>
                </a:solidFill>
                <a:latin typeface="Times New Roman" pitchFamily="18" charset="0"/>
                <a:ea typeface="宋体" pitchFamily="2" charset="-122"/>
              </a:defRPr>
            </a:lvl8pPr>
            <a:lvl9pPr marL="4000500" indent="-342900" fontAlgn="base">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10000"/>
              </a:spcBef>
              <a:spcAft>
                <a:spcPct val="10000"/>
              </a:spcAft>
              <a:buFont typeface="Wingdings" panose="05000000000000000000" pitchFamily="2" charset="2"/>
              <a:buChar char="p"/>
            </a:pPr>
            <a:r>
              <a:rPr kumimoji="0" lang="en-US" altLang="zh-CN" sz="1600" b="1" u="sng" dirty="0">
                <a:solidFill>
                  <a:srgbClr val="0000FF"/>
                </a:solidFill>
                <a:latin typeface="+mn-lt"/>
              </a:rPr>
              <a:t>Issue Description</a:t>
            </a:r>
            <a:r>
              <a:rPr kumimoji="0" lang="en-US" altLang="zh-CN" sz="1600" b="1" u="sng" dirty="0" smtClean="0">
                <a:solidFill>
                  <a:srgbClr val="0000FF"/>
                </a:solidFill>
                <a:latin typeface="+mn-lt"/>
              </a:rPr>
              <a:t>:</a:t>
            </a:r>
            <a:endParaRPr kumimoji="0" lang="en-US" altLang="zh-CN" sz="1600" b="1" dirty="0">
              <a:solidFill>
                <a:srgbClr val="0000FF"/>
              </a:solidFill>
              <a:latin typeface="+mn-lt"/>
            </a:endParaRPr>
          </a:p>
          <a:p>
            <a:pPr lvl="1">
              <a:spcBef>
                <a:spcPct val="10000"/>
              </a:spcBef>
              <a:spcAft>
                <a:spcPct val="10000"/>
              </a:spcAft>
              <a:buFont typeface="Wingdings" panose="05000000000000000000" pitchFamily="2" charset="2"/>
              <a:buChar char="Ø"/>
            </a:pPr>
            <a:r>
              <a:rPr kumimoji="0" lang="en-US" altLang="zh-CN" sz="1600" dirty="0" smtClean="0">
                <a:solidFill>
                  <a:schemeClr val="tx2"/>
                </a:solidFill>
                <a:latin typeface="+mn-lt"/>
              </a:rPr>
              <a:t>Vx ET suffer wafer edge W arcing defect.</a:t>
            </a:r>
          </a:p>
          <a:p>
            <a:pPr lvl="1">
              <a:spcBef>
                <a:spcPct val="10000"/>
              </a:spcBef>
              <a:spcAft>
                <a:spcPct val="10000"/>
              </a:spcAft>
              <a:buFont typeface="Wingdings" panose="05000000000000000000" pitchFamily="2" charset="2"/>
              <a:buChar char="Ø"/>
            </a:pPr>
            <a:r>
              <a:rPr kumimoji="0" lang="en-US" altLang="zh-CN" sz="1600" dirty="0" smtClean="0">
                <a:solidFill>
                  <a:schemeClr val="tx2"/>
                </a:solidFill>
                <a:latin typeface="+mn-lt"/>
              </a:rPr>
              <a:t>IEMS&amp;DA can not getting.</a:t>
            </a:r>
          </a:p>
          <a:p>
            <a:pPr marL="569913" lvl="1" indent="0">
              <a:spcBef>
                <a:spcPct val="10000"/>
              </a:spcBef>
              <a:spcAft>
                <a:spcPct val="10000"/>
              </a:spcAft>
            </a:pPr>
            <a:endParaRPr kumimoji="0" lang="en-US" altLang="zh-CN" sz="1600" dirty="0">
              <a:solidFill>
                <a:schemeClr val="tx2"/>
              </a:solidFill>
              <a:latin typeface="+mn-lt"/>
            </a:endParaRPr>
          </a:p>
          <a:p>
            <a:pPr marL="569913" lvl="1" indent="0">
              <a:spcBef>
                <a:spcPct val="10000"/>
              </a:spcBef>
              <a:spcAft>
                <a:spcPct val="10000"/>
              </a:spcAft>
            </a:pPr>
            <a:endParaRPr kumimoji="0" lang="en-US" altLang="zh-CN" sz="1600" dirty="0" smtClean="0">
              <a:solidFill>
                <a:schemeClr val="tx2"/>
              </a:solidFill>
              <a:latin typeface="+mn-lt"/>
            </a:endParaRPr>
          </a:p>
          <a:p>
            <a:pPr marL="569913" lvl="1" indent="0">
              <a:spcBef>
                <a:spcPct val="10000"/>
              </a:spcBef>
              <a:spcAft>
                <a:spcPct val="10000"/>
              </a:spcAft>
            </a:pPr>
            <a:endParaRPr kumimoji="0" lang="en-US" altLang="zh-CN" sz="1600" dirty="0">
              <a:solidFill>
                <a:schemeClr val="tx2"/>
              </a:solidFill>
              <a:latin typeface="+mn-lt"/>
            </a:endParaRPr>
          </a:p>
          <a:p>
            <a:pPr marL="569913" lvl="1" indent="0">
              <a:spcBef>
                <a:spcPct val="10000"/>
              </a:spcBef>
              <a:spcAft>
                <a:spcPct val="10000"/>
              </a:spcAft>
            </a:pPr>
            <a:endParaRPr kumimoji="0" lang="en-US" altLang="zh-CN" sz="1600" dirty="0" smtClean="0">
              <a:solidFill>
                <a:schemeClr val="tx2"/>
              </a:solidFill>
              <a:latin typeface="+mn-lt"/>
            </a:endParaRPr>
          </a:p>
          <a:p>
            <a:pPr marL="569913" lvl="1" indent="0">
              <a:spcBef>
                <a:spcPct val="10000"/>
              </a:spcBef>
              <a:spcAft>
                <a:spcPct val="10000"/>
              </a:spcAft>
            </a:pPr>
            <a:endParaRPr kumimoji="0" lang="en-US" altLang="zh-CN" sz="1600" dirty="0" smtClean="0">
              <a:solidFill>
                <a:schemeClr val="tx2"/>
              </a:solidFill>
              <a:latin typeface="+mn-lt"/>
            </a:endParaRPr>
          </a:p>
          <a:p>
            <a:pPr lvl="1">
              <a:spcBef>
                <a:spcPct val="10000"/>
              </a:spcBef>
              <a:spcAft>
                <a:spcPct val="10000"/>
              </a:spcAft>
              <a:buFont typeface="Wingdings" panose="05000000000000000000" pitchFamily="2" charset="2"/>
              <a:buChar char="ü"/>
            </a:pPr>
            <a:endParaRPr kumimoji="0" lang="en-US" altLang="zh-CN" sz="1600" dirty="0">
              <a:solidFill>
                <a:schemeClr val="tx2"/>
              </a:solidFill>
              <a:latin typeface="+mn-lt"/>
            </a:endParaRPr>
          </a:p>
          <a:p>
            <a:pPr marL="569913" lvl="1" indent="0">
              <a:spcBef>
                <a:spcPct val="10000"/>
              </a:spcBef>
              <a:spcAft>
                <a:spcPct val="10000"/>
              </a:spcAft>
            </a:pPr>
            <a:endParaRPr kumimoji="0" lang="en-US" altLang="zh-CN" sz="1600" dirty="0" smtClean="0">
              <a:solidFill>
                <a:schemeClr val="tx2"/>
              </a:solidFill>
              <a:latin typeface="+mn-lt"/>
            </a:endParaRPr>
          </a:p>
          <a:p>
            <a:pPr lvl="1">
              <a:spcBef>
                <a:spcPct val="10000"/>
              </a:spcBef>
              <a:spcAft>
                <a:spcPct val="10000"/>
              </a:spcAft>
              <a:buFont typeface="Wingdings" panose="05000000000000000000" pitchFamily="2" charset="2"/>
              <a:buChar char="ü"/>
            </a:pPr>
            <a:endParaRPr kumimoji="0" lang="en-US" altLang="zh-CN" sz="1600" dirty="0">
              <a:solidFill>
                <a:schemeClr val="tx2"/>
              </a:solidFill>
              <a:latin typeface="+mn-lt"/>
            </a:endParaRPr>
          </a:p>
          <a:p>
            <a:pPr marL="569913" lvl="1" indent="0">
              <a:spcBef>
                <a:spcPct val="10000"/>
              </a:spcBef>
              <a:spcAft>
                <a:spcPct val="10000"/>
              </a:spcAft>
            </a:pPr>
            <a:endParaRPr kumimoji="0" lang="en-US" altLang="zh-CN" sz="1600" dirty="0" smtClean="0">
              <a:solidFill>
                <a:schemeClr val="tx2"/>
              </a:solidFill>
              <a:latin typeface="+mn-lt"/>
            </a:endParaRPr>
          </a:p>
          <a:p>
            <a:pPr marL="569913" lvl="1" indent="0">
              <a:spcBef>
                <a:spcPct val="10000"/>
              </a:spcBef>
              <a:spcAft>
                <a:spcPct val="10000"/>
              </a:spcAft>
            </a:pPr>
            <a:endParaRPr kumimoji="0" lang="en-US" altLang="zh-CN" sz="1600" dirty="0" smtClean="0">
              <a:solidFill>
                <a:schemeClr val="tx2"/>
              </a:solidFill>
              <a:latin typeface="+mn-lt"/>
            </a:endParaRPr>
          </a:p>
          <a:p>
            <a:pPr eaLnBrk="1" hangingPunct="1">
              <a:spcBef>
                <a:spcPct val="10000"/>
              </a:spcBef>
              <a:spcAft>
                <a:spcPct val="10000"/>
              </a:spcAft>
              <a:buFont typeface="Wingdings" panose="05000000000000000000" pitchFamily="2" charset="2"/>
              <a:buChar char="p"/>
            </a:pPr>
            <a:r>
              <a:rPr kumimoji="0" lang="en-US" altLang="zh-CN" sz="1600" b="1" u="sng" dirty="0" smtClean="0">
                <a:solidFill>
                  <a:srgbClr val="0000FF"/>
                </a:solidFill>
                <a:latin typeface="+mn-lt"/>
              </a:rPr>
              <a:t>Root </a:t>
            </a:r>
            <a:r>
              <a:rPr kumimoji="0" lang="en-US" altLang="zh-CN" sz="1600" b="1" u="sng" dirty="0">
                <a:solidFill>
                  <a:srgbClr val="0000FF"/>
                </a:solidFill>
                <a:latin typeface="+mn-lt"/>
              </a:rPr>
              <a:t>Cause</a:t>
            </a:r>
            <a:r>
              <a:rPr kumimoji="0" lang="en-US" altLang="zh-CN" sz="1600" b="1" u="sng" dirty="0" smtClean="0">
                <a:solidFill>
                  <a:srgbClr val="0000FF"/>
                </a:solidFill>
                <a:latin typeface="+mn-lt"/>
              </a:rPr>
              <a:t>:</a:t>
            </a:r>
            <a:endParaRPr kumimoji="0" lang="en-US" altLang="zh-CN" sz="1600" b="1" u="sng" dirty="0">
              <a:solidFill>
                <a:srgbClr val="0000FF"/>
              </a:solidFill>
              <a:latin typeface="+mn-lt"/>
            </a:endParaRPr>
          </a:p>
          <a:p>
            <a:pPr lvl="1">
              <a:lnSpc>
                <a:spcPct val="110000"/>
              </a:lnSpc>
              <a:buFont typeface="Wingdings" panose="05000000000000000000" pitchFamily="2" charset="2"/>
              <a:buChar char="Ø"/>
            </a:pPr>
            <a:r>
              <a:rPr lang="en-US" altLang="zh-CN" sz="1600" dirty="0" smtClean="0">
                <a:solidFill>
                  <a:srgbClr val="000000"/>
                </a:solidFill>
                <a:latin typeface="+mn-lt"/>
                <a:cs typeface="Arial" pitchFamily="34" charset="0"/>
              </a:rPr>
              <a:t>W DEP condition NG, dedicate to W EDP worse chamber.</a:t>
            </a:r>
          </a:p>
          <a:p>
            <a:pPr>
              <a:lnSpc>
                <a:spcPct val="110000"/>
              </a:lnSpc>
              <a:buFont typeface="Wingdings" panose="05000000000000000000" pitchFamily="2" charset="2"/>
              <a:buChar char="p"/>
            </a:pPr>
            <a:r>
              <a:rPr kumimoji="0" lang="en-US" altLang="zh-CN" sz="1600" b="1" u="sng" dirty="0">
                <a:solidFill>
                  <a:srgbClr val="0000FF"/>
                </a:solidFill>
                <a:latin typeface="+mn-lt"/>
              </a:rPr>
              <a:t>Action:</a:t>
            </a:r>
          </a:p>
          <a:p>
            <a:pPr lvl="1">
              <a:lnSpc>
                <a:spcPct val="110000"/>
              </a:lnSpc>
              <a:buFont typeface="Wingdings" panose="05000000000000000000" pitchFamily="2" charset="2"/>
              <a:buChar char="Ø"/>
            </a:pPr>
            <a:r>
              <a:rPr lang="en-US" altLang="zh-CN" sz="1600" dirty="0" smtClean="0">
                <a:solidFill>
                  <a:srgbClr val="000000"/>
                </a:solidFill>
                <a:latin typeface="+mn-lt"/>
                <a:cs typeface="Arial" pitchFamily="34" charset="0"/>
              </a:rPr>
              <a:t>Const</a:t>
            </a:r>
            <a:r>
              <a:rPr lang="en-US" altLang="zh-CN" sz="1600" dirty="0">
                <a:solidFill>
                  <a:srgbClr val="000000"/>
                </a:solidFill>
                <a:latin typeface="+mn-lt"/>
                <a:cs typeface="Arial" pitchFamily="34" charset="0"/>
              </a:rPr>
              <a:t>r</a:t>
            </a:r>
            <a:r>
              <a:rPr lang="en-US" altLang="zh-CN" sz="1600" dirty="0" smtClean="0">
                <a:solidFill>
                  <a:srgbClr val="000000"/>
                </a:solidFill>
                <a:latin typeface="+mn-lt"/>
                <a:cs typeface="Arial" pitchFamily="34" charset="0"/>
              </a:rPr>
              <a:t>ain W DEP worse chamber.</a:t>
            </a:r>
            <a:endParaRPr lang="en-US" altLang="zh-CN" sz="1600" dirty="0">
              <a:solidFill>
                <a:srgbClr val="000000"/>
              </a:solidFill>
              <a:latin typeface="+mn-lt"/>
              <a:cs typeface="Arial" pitchFamily="34" charset="0"/>
            </a:endParaRPr>
          </a:p>
          <a:p>
            <a:pPr marL="36513" indent="0">
              <a:lnSpc>
                <a:spcPct val="110000"/>
              </a:lnSpc>
            </a:pPr>
            <a:r>
              <a:rPr kumimoji="0" lang="en-US" altLang="zh-CN" sz="1600" b="1" u="sng" dirty="0" smtClean="0">
                <a:solidFill>
                  <a:srgbClr val="0000FF"/>
                </a:solidFill>
                <a:latin typeface="+mn-lt"/>
              </a:rPr>
              <a:t>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2515" y="2316438"/>
            <a:ext cx="2971594" cy="1470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894" y="2370298"/>
            <a:ext cx="3008598" cy="1340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356893" y="2370298"/>
            <a:ext cx="1221809" cy="738664"/>
          </a:xfrm>
          <a:prstGeom prst="rect">
            <a:avLst/>
          </a:prstGeom>
          <a:noFill/>
        </p:spPr>
        <p:txBody>
          <a:bodyPr wrap="none" rtlCol="0">
            <a:spAutoFit/>
          </a:bodyPr>
          <a:lstStyle/>
          <a:p>
            <a:r>
              <a:rPr lang="en-US" altLang="zh-CN" dirty="0" smtClean="0"/>
              <a:t>Ball defect</a:t>
            </a:r>
          </a:p>
          <a:p>
            <a:r>
              <a:rPr lang="en-US" altLang="zh-CN" dirty="0" smtClean="0"/>
              <a:t>EDX 10000V</a:t>
            </a:r>
          </a:p>
          <a:p>
            <a:r>
              <a:rPr lang="en-US" altLang="zh-CN" dirty="0" smtClean="0"/>
              <a:t>W peak</a:t>
            </a:r>
            <a:endParaRPr lang="zh-CN" altLang="en-US" dirty="0"/>
          </a:p>
        </p:txBody>
      </p:sp>
      <p:sp>
        <p:nvSpPr>
          <p:cNvPr id="8" name="动作按钮: 后退或前一项 7">
            <a:hlinkClick r:id="rId4" action="ppaction://hlinksldjump" highlightClick="1"/>
          </p:cNvPr>
          <p:cNvSpPr/>
          <p:nvPr/>
        </p:nvSpPr>
        <p:spPr>
          <a:xfrm>
            <a:off x="8356600" y="5858918"/>
            <a:ext cx="371475" cy="325982"/>
          </a:xfrm>
          <a:prstGeom prst="actionButtonBackPrevious">
            <a:avLst/>
          </a:prstGeom>
          <a:solidFill>
            <a:schemeClr val="accent5">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33243328"/>
      </p:ext>
    </p:extLst>
  </p:cSld>
  <p:clrMapOvr>
    <a:masterClrMapping/>
  </p:clrMapOvr>
  <p:timing>
    <p:tnLst>
      <p:par>
        <p:cTn id="1" dur="indefinite" restart="never" nodeType="tmRoot"/>
      </p:par>
    </p:tnLst>
  </p:timing>
</p:sld>
</file>

<file path=ppt/theme/theme1.xml><?xml version="1.0" encoding="utf-8"?>
<a:theme xmlns:a="http://schemas.openxmlformats.org/drawingml/2006/main" name="B1 Cost Element Financial Review Monthly Report (Feb) 3-23">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SMIC Template">
  <a:themeElements>
    <a:clrScheme name="Custom 27">
      <a:dk1>
        <a:srgbClr val="4B4B4B"/>
      </a:dk1>
      <a:lt1>
        <a:srgbClr val="FFFFFF"/>
      </a:lt1>
      <a:dk2>
        <a:srgbClr val="061E3C"/>
      </a:dk2>
      <a:lt2>
        <a:srgbClr val="DCDCDC"/>
      </a:lt2>
      <a:accent1>
        <a:srgbClr val="4599C3"/>
      </a:accent1>
      <a:accent2>
        <a:srgbClr val="DCDCDC"/>
      </a:accent2>
      <a:accent3>
        <a:srgbClr val="8C8C8C"/>
      </a:accent3>
      <a:accent4>
        <a:srgbClr val="9BEEFF"/>
      </a:accent4>
      <a:accent5>
        <a:srgbClr val="92D400"/>
      </a:accent5>
      <a:accent6>
        <a:srgbClr val="FECB00"/>
      </a:accent6>
      <a:hlink>
        <a:srgbClr val="4599C3"/>
      </a:hlink>
      <a:folHlink>
        <a:srgbClr val="8C8C8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w="12700">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1_SMIC Template">
  <a:themeElements>
    <a:clrScheme name="Custom 27">
      <a:dk1>
        <a:srgbClr val="4B4B4B"/>
      </a:dk1>
      <a:lt1>
        <a:srgbClr val="FFFFFF"/>
      </a:lt1>
      <a:dk2>
        <a:srgbClr val="061E3C"/>
      </a:dk2>
      <a:lt2>
        <a:srgbClr val="DCDCDC"/>
      </a:lt2>
      <a:accent1>
        <a:srgbClr val="4599C3"/>
      </a:accent1>
      <a:accent2>
        <a:srgbClr val="DCDCDC"/>
      </a:accent2>
      <a:accent3>
        <a:srgbClr val="8C8C8C"/>
      </a:accent3>
      <a:accent4>
        <a:srgbClr val="9BEEFF"/>
      </a:accent4>
      <a:accent5>
        <a:srgbClr val="92D400"/>
      </a:accent5>
      <a:accent6>
        <a:srgbClr val="FECB00"/>
      </a:accent6>
      <a:hlink>
        <a:srgbClr val="4599C3"/>
      </a:hlink>
      <a:folHlink>
        <a:srgbClr val="8C8C8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w="12700">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2_SMIC Template">
  <a:themeElements>
    <a:clrScheme name="Custom 27">
      <a:dk1>
        <a:srgbClr val="4B4B4B"/>
      </a:dk1>
      <a:lt1>
        <a:srgbClr val="FFFFFF"/>
      </a:lt1>
      <a:dk2>
        <a:srgbClr val="061E3C"/>
      </a:dk2>
      <a:lt2>
        <a:srgbClr val="DCDCDC"/>
      </a:lt2>
      <a:accent1>
        <a:srgbClr val="4599C3"/>
      </a:accent1>
      <a:accent2>
        <a:srgbClr val="DCDCDC"/>
      </a:accent2>
      <a:accent3>
        <a:srgbClr val="8C8C8C"/>
      </a:accent3>
      <a:accent4>
        <a:srgbClr val="9BEEFF"/>
      </a:accent4>
      <a:accent5>
        <a:srgbClr val="92D400"/>
      </a:accent5>
      <a:accent6>
        <a:srgbClr val="FECB00"/>
      </a:accent6>
      <a:hlink>
        <a:srgbClr val="4599C3"/>
      </a:hlink>
      <a:folHlink>
        <a:srgbClr val="8C8C8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50000"/>
          </a:lnSpc>
          <a:spcBef>
            <a:spcPts val="600"/>
          </a:spcBef>
          <a:spcAft>
            <a:spcPct val="0"/>
          </a:spcAft>
          <a:buClrTx/>
          <a:buSzTx/>
          <a:buFont typeface="Wingdings" pitchFamily="2" charset="2"/>
          <a:buChar char="•"/>
          <a:tabLst/>
          <a:defRPr kumimoji="0" lang="en-US" sz="60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50000"/>
          </a:lnSpc>
          <a:spcBef>
            <a:spcPts val="600"/>
          </a:spcBef>
          <a:spcAft>
            <a:spcPct val="0"/>
          </a:spcAft>
          <a:buClrTx/>
          <a:buSzTx/>
          <a:buFont typeface="Wingdings" pitchFamily="2" charset="2"/>
          <a:buChar char="•"/>
          <a:tabLst/>
          <a:defRPr kumimoji="0" lang="en-US" sz="6000" b="0" i="0" u="none" strike="noStrike" cap="none" normalizeH="0" baseline="0" smtClean="0">
            <a:ln>
              <a:noFill/>
            </a:ln>
            <a:solidFill>
              <a:schemeClr val="tx1"/>
            </a:solidFill>
            <a:effectLst/>
            <a:latin typeface="Arial" charset="0"/>
            <a:ea typeface="宋体" pitchFamily="2" charset="-122"/>
          </a:defRPr>
        </a:defPPr>
      </a:lstStyle>
    </a:lnDef>
  </a:objectDefaults>
  <a:extraClrSchemeLst/>
</a:theme>
</file>

<file path=ppt/theme/theme5.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B1 Cost Element Financial Review Monthly Report (Feb) 3-23</Template>
  <TotalTime>0</TotalTime>
  <Words>849</Words>
  <Application>Microsoft Macintosh PowerPoint</Application>
  <PresentationFormat>如螢幕大小 (4:3)</PresentationFormat>
  <Paragraphs>203</Paragraphs>
  <Slides>14</Slides>
  <Notes>2</Notes>
  <HiddenSlides>0</HiddenSlides>
  <MMClips>0</MMClips>
  <ScaleCrop>false</ScaleCrop>
  <HeadingPairs>
    <vt:vector size="8" baseType="variant">
      <vt:variant>
        <vt:lpstr>使用字型</vt:lpstr>
      </vt:variant>
      <vt:variant>
        <vt:i4>14</vt:i4>
      </vt:variant>
      <vt:variant>
        <vt:lpstr>佈景主題</vt:lpstr>
      </vt:variant>
      <vt:variant>
        <vt:i4>6</vt:i4>
      </vt:variant>
      <vt:variant>
        <vt:lpstr>內嵌 OLE 伺服程式</vt:lpstr>
      </vt:variant>
      <vt:variant>
        <vt:i4>2</vt:i4>
      </vt:variant>
      <vt:variant>
        <vt:lpstr>投影片標題</vt:lpstr>
      </vt:variant>
      <vt:variant>
        <vt:i4>14</vt:i4>
      </vt:variant>
    </vt:vector>
  </HeadingPairs>
  <TitlesOfParts>
    <vt:vector size="36" baseType="lpstr">
      <vt:lpstr>华文中宋</vt:lpstr>
      <vt:lpstr>华文楷体</vt:lpstr>
      <vt:lpstr>宋体</vt:lpstr>
      <vt:lpstr>黑体</vt:lpstr>
      <vt:lpstr>新細明體</vt:lpstr>
      <vt:lpstr>Calibri</vt:lpstr>
      <vt:lpstr>Calibri Light</vt:lpstr>
      <vt:lpstr>Cambria</vt:lpstr>
      <vt:lpstr>DengXian</vt:lpstr>
      <vt:lpstr>DengXian Light</vt:lpstr>
      <vt:lpstr>Helvetica</vt:lpstr>
      <vt:lpstr>MS PGothic</vt:lpstr>
      <vt:lpstr>Wingdings</vt:lpstr>
      <vt:lpstr>Arial</vt:lpstr>
      <vt:lpstr>B1 Cost Element Financial Review Monthly Report (Feb) 3-23</vt:lpstr>
      <vt:lpstr>SMIC Template</vt:lpstr>
      <vt:lpstr>1_SMIC Template</vt:lpstr>
      <vt:lpstr>2_SMIC Template</vt:lpstr>
      <vt:lpstr>Office 佈景主題</vt:lpstr>
      <vt:lpstr>1_Office 佈景主題</vt:lpstr>
      <vt:lpstr>演示文稿</vt:lpstr>
      <vt:lpstr>工作表</vt:lpstr>
      <vt:lpstr>PowerPoint 簡報</vt:lpstr>
      <vt:lpstr>TB Library Summary</vt:lpstr>
      <vt:lpstr>Arcing 失效机理 </vt:lpstr>
      <vt:lpstr>Arcing 鱼骨图</vt:lpstr>
      <vt:lpstr>Arcing 解决方案</vt:lpstr>
      <vt:lpstr>PowerPoint 簡報</vt:lpstr>
      <vt:lpstr>PowerPoint 簡報</vt:lpstr>
      <vt:lpstr>PowerPoint 簡報</vt:lpstr>
      <vt:lpstr>Case 3: F8 Vx ET wafer edge W arcing</vt:lpstr>
      <vt:lpstr>Case 4: S1 D13 2037 Via Arcing</vt:lpstr>
      <vt:lpstr>Case 5: F7 TEL TV-ET suffer arcing defect</vt:lpstr>
      <vt:lpstr>Case 6: F7 EMAX polymer peeling arcing</vt:lpstr>
      <vt:lpstr>Case 7: F7 Super-e AR ET arcing</vt:lpstr>
      <vt:lpstr>PowerPoint 簡報</vt:lpstr>
    </vt:vector>
  </TitlesOfParts>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
  <cp:lastModifiedBy/>
  <cp:revision>326</cp:revision>
  <dcterms:created xsi:type="dcterms:W3CDTF">2012-03-21T12:44:23Z</dcterms:created>
  <dcterms:modified xsi:type="dcterms:W3CDTF">2022-09-06T12:08:02Z</dcterms:modified>
</cp:coreProperties>
</file>